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6"/>
  </p:notesMasterIdLst>
  <p:handoutMasterIdLst>
    <p:handoutMasterId r:id="rId27"/>
  </p:handoutMasterIdLst>
  <p:sldIdLst>
    <p:sldId id="266" r:id="rId5"/>
    <p:sldId id="268" r:id="rId6"/>
    <p:sldId id="269" r:id="rId7"/>
    <p:sldId id="270" r:id="rId8"/>
    <p:sldId id="272" r:id="rId9"/>
    <p:sldId id="322" r:id="rId10"/>
    <p:sldId id="321" r:id="rId11"/>
    <p:sldId id="279" r:id="rId12"/>
    <p:sldId id="274" r:id="rId13"/>
    <p:sldId id="275" r:id="rId14"/>
    <p:sldId id="333" r:id="rId15"/>
    <p:sldId id="280" r:id="rId16"/>
    <p:sldId id="281" r:id="rId17"/>
    <p:sldId id="325" r:id="rId18"/>
    <p:sldId id="324" r:id="rId19"/>
    <p:sldId id="326" r:id="rId20"/>
    <p:sldId id="276" r:id="rId21"/>
    <p:sldId id="277" r:id="rId22"/>
    <p:sldId id="323" r:id="rId23"/>
    <p:sldId id="318" r:id="rId24"/>
    <p:sldId id="320" r:id="rId25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3945C"/>
    <a:srgbClr val="FF3399"/>
    <a:srgbClr val="5C6E6F"/>
    <a:srgbClr val="124CA8"/>
    <a:srgbClr val="FFE500"/>
    <a:srgbClr val="EDF5EB"/>
    <a:srgbClr val="58696B"/>
    <a:srgbClr val="FFE24A"/>
    <a:srgbClr val="96C49D"/>
    <a:srgbClr val="4B98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717" autoAdjust="0"/>
  </p:normalViewPr>
  <p:slideViewPr>
    <p:cSldViewPr snapToGrid="0">
      <p:cViewPr varScale="1">
        <p:scale>
          <a:sx n="152" d="100"/>
          <a:sy n="152" d="100"/>
        </p:scale>
        <p:origin x="2820" y="16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1A50702-3C68-4B14-B819-72B57D27F94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0F4880-E690-44D0-8356-A9E7BDBAB09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BE6205E-B305-4B90-9534-3C5E99A0275E}" type="datetimeFigureOut">
              <a:rPr lang="en-US" smtClean="0"/>
              <a:t>8/22/2023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B4ACF6-39FD-4B08-A7D5-5BFDC37B462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7C9FD2-2C57-4DE7-8EA4-86DEE80B988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0AC623C-86E0-4A85-83FB-F4A716956F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9555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33722F1-E430-42A1-A473-1759336AECCE}" type="datetimeFigureOut">
              <a:rPr lang="en-US" smtClean="0"/>
              <a:t>8/22/2023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37D7554-D10C-4E29-B8E6-BB7111FA61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347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65C9C5B-BBA9-42AB-806E-92FC22E19CBA}"/>
              </a:ext>
            </a:extLst>
          </p:cNvPr>
          <p:cNvSpPr/>
          <p:nvPr userDrawn="1"/>
        </p:nvSpPr>
        <p:spPr>
          <a:xfrm>
            <a:off x="-1" y="0"/>
            <a:ext cx="903746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F30CF48-DD5D-4C81-BA7E-470DCBA61E6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76500" y="622103"/>
            <a:ext cx="9715500" cy="37209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7E08E4E-686B-490D-8EA1-DDC9F1BC7C24}"/>
              </a:ext>
            </a:extLst>
          </p:cNvPr>
          <p:cNvCxnSpPr>
            <a:cxnSpLocks/>
          </p:cNvCxnSpPr>
          <p:nvPr userDrawn="1"/>
        </p:nvCxnSpPr>
        <p:spPr>
          <a:xfrm>
            <a:off x="739466" y="0"/>
            <a:ext cx="0" cy="6187736"/>
          </a:xfrm>
          <a:prstGeom prst="line">
            <a:avLst/>
          </a:prstGeom>
          <a:ln w="1905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C78B2B3F-3573-4632-872A-ADB36AF412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59337" y="5779363"/>
            <a:ext cx="2459114" cy="685430"/>
          </a:xfrm>
          <a:prstGeom prst="rect">
            <a:avLst/>
          </a:prstGeom>
        </p:spPr>
        <p:txBody>
          <a:bodyPr anchor="ctr"/>
          <a:lstStyle>
            <a:lvl1pPr marL="0" indent="0" algn="r">
              <a:lnSpc>
                <a:spcPct val="80000"/>
              </a:lnSpc>
              <a:spcBef>
                <a:spcPts val="0"/>
              </a:spcBef>
              <a:buNone/>
              <a:defRPr sz="1800" spc="100" baseline="0">
                <a:solidFill>
                  <a:schemeClr val="accent5">
                    <a:lumMod val="20000"/>
                    <a:lumOff val="8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6FF5EE2F-D68A-4C3C-A342-4C0CE6CE20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99663" y="5791178"/>
            <a:ext cx="2459114" cy="685429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1600" cap="all" spc="10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date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2DB723-8435-4F35-BF55-AFB7DC8FD4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5205" y="4965134"/>
            <a:ext cx="4333088" cy="1596004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80000"/>
              </a:lnSpc>
              <a:defRPr sz="5000" spc="100" baseline="0">
                <a:solidFill>
                  <a:schemeClr val="accent5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167580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ng Contoso to the Competition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995D6E1F-61DD-45C8-BD0F-87774F3858F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3F1E30-78A1-4D04-868B-2FF65A0CD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8/05/20XX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92EE5A-2D26-4A38-BF97-6266BFC42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Content Placeholder 15">
            <a:extLst>
              <a:ext uri="{FF2B5EF4-FFF2-40B4-BE49-F238E27FC236}">
                <a16:creationId xmlns:a16="http://schemas.microsoft.com/office/drawing/2014/main" id="{716CE84D-B2FA-4712-9112-9A6349EE051E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1008686" y="2921932"/>
            <a:ext cx="4114800" cy="12688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  <a:defRPr sz="1400" spc="1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3" name="Content Placeholder 15">
            <a:extLst>
              <a:ext uri="{FF2B5EF4-FFF2-40B4-BE49-F238E27FC236}">
                <a16:creationId xmlns:a16="http://schemas.microsoft.com/office/drawing/2014/main" id="{5EB29FAF-F8EE-4156-8E07-E14DFBABA091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1008686" y="4327267"/>
            <a:ext cx="4114800" cy="12688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  <a:defRPr sz="1400" spc="1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C5BC42-EC33-40D4-8189-69F1D23AD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686" y="1516597"/>
            <a:ext cx="3980182" cy="1268810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25000"/>
              </a:lnSpc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8323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st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0415A3-6E46-4BC3-B867-3A6A61D0F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8/05/20XX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1ADF53-2713-40AC-9CC8-AA83770C9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Conference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D08A84-ADB1-42C6-A7B1-E5C5A728B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9C0924B-E154-4A9E-830A-0CED0F96BA6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12346" y="30939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09FC371A-791E-4A18-A05F-62DAAB144F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01761" y="30939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7370EA53-C218-4777-8992-DFE61FD94A5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91176" y="30939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52263598-CA5C-4D32-8005-69A3003C53F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80591" y="30939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04255F76-4757-4D5C-80D7-A3307CEBC13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10807" y="3093970"/>
            <a:ext cx="61531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6948AE7E-55CC-4F22-9239-099E8E8EF21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59421" y="30939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D91E6446-232F-4870-8335-C708DDB3E7B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48836" y="30939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6A3A8254-B2DC-4C36-8E81-397E7CB3EC0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238251" y="30939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048C7215-4A75-4BF9-96EC-BEA9AA1239C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27666" y="30939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C2FA34D0-4280-4201-9E40-5FE0D81D7DC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817081" y="30939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BD0D6DFA-0AE8-42A3-ADA8-785B98B99E4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606496" y="30939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7E475D18-842D-4508-9049-99A36DA3895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395907" y="30939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F7A2B249-C1B4-4F5F-9C74-B3763CCFC8D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712346" y="47957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8" name="Text Placeholder 14">
            <a:extLst>
              <a:ext uri="{FF2B5EF4-FFF2-40B4-BE49-F238E27FC236}">
                <a16:creationId xmlns:a16="http://schemas.microsoft.com/office/drawing/2014/main" id="{64240E02-7397-4BFB-923B-4E4A96C7C81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501761" y="47957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41400094-84D6-4303-BA4B-0E0D1FF018E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291176" y="47957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AAF6E8A4-DDDD-49A1-B1C9-3574B58A83D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080591" y="47957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9AB8D6A-C296-4468-9A7D-7F46B36429A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810807" y="4795797"/>
            <a:ext cx="61531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D17C8109-2F1A-4248-BE14-FE5D4AE1E35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659421" y="47957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5735C006-B8AC-427F-A337-4F607EB5431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448836" y="47957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B62C7805-F615-4B77-89DD-63F1F946E78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238251" y="47957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5" name="Text Placeholder 14">
            <a:extLst>
              <a:ext uri="{FF2B5EF4-FFF2-40B4-BE49-F238E27FC236}">
                <a16:creationId xmlns:a16="http://schemas.microsoft.com/office/drawing/2014/main" id="{7B0BABA0-0326-410E-AECF-0D41365DD47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027666" y="47957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9E4FCBEC-4348-4D10-B139-FD526C86B17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817081" y="47957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7" name="Text Placeholder 14">
            <a:extLst>
              <a:ext uri="{FF2B5EF4-FFF2-40B4-BE49-F238E27FC236}">
                <a16:creationId xmlns:a16="http://schemas.microsoft.com/office/drawing/2014/main" id="{DA4FA8D2-F1E5-4A88-855F-84D521DB704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606496" y="47957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8" name="Text Placeholder 14">
            <a:extLst>
              <a:ext uri="{FF2B5EF4-FFF2-40B4-BE49-F238E27FC236}">
                <a16:creationId xmlns:a16="http://schemas.microsoft.com/office/drawing/2014/main" id="{7E27FFDC-7B67-4C2F-8712-C7961E6E9A91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395907" y="47957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1" name="Text Placeholder 14">
            <a:extLst>
              <a:ext uri="{FF2B5EF4-FFF2-40B4-BE49-F238E27FC236}">
                <a16:creationId xmlns:a16="http://schemas.microsoft.com/office/drawing/2014/main" id="{B098AA04-538E-4D0B-BC5E-3C79B451D15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96804" y="2672211"/>
            <a:ext cx="1021001" cy="50172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Add year</a:t>
            </a:r>
          </a:p>
        </p:txBody>
      </p:sp>
      <p:sp>
        <p:nvSpPr>
          <p:cNvPr id="52" name="Text Placeholder 14">
            <a:extLst>
              <a:ext uri="{FF2B5EF4-FFF2-40B4-BE49-F238E27FC236}">
                <a16:creationId xmlns:a16="http://schemas.microsoft.com/office/drawing/2014/main" id="{80992CBE-A6F0-4FF1-8F4F-84B050480AD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96804" y="4361409"/>
            <a:ext cx="1021001" cy="50172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Add year</a:t>
            </a:r>
          </a:p>
        </p:txBody>
      </p:sp>
      <p:sp>
        <p:nvSpPr>
          <p:cNvPr id="53" name="Text Placeholder 14">
            <a:extLst>
              <a:ext uri="{FF2B5EF4-FFF2-40B4-BE49-F238E27FC236}">
                <a16:creationId xmlns:a16="http://schemas.microsoft.com/office/drawing/2014/main" id="{738B60B3-540F-4900-A4BB-0B521A1F75C1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029367" y="2067200"/>
            <a:ext cx="1440088" cy="469597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4" name="Text Placeholder 14">
            <a:extLst>
              <a:ext uri="{FF2B5EF4-FFF2-40B4-BE49-F238E27FC236}">
                <a16:creationId xmlns:a16="http://schemas.microsoft.com/office/drawing/2014/main" id="{FD7D7797-7938-4D6E-B5A4-21536E2021EF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397612" y="2067200"/>
            <a:ext cx="1440088" cy="469597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5" name="Text Placeholder 14">
            <a:extLst>
              <a:ext uri="{FF2B5EF4-FFF2-40B4-BE49-F238E27FC236}">
                <a16:creationId xmlns:a16="http://schemas.microsoft.com/office/drawing/2014/main" id="{F7B339B7-1A20-4B38-8EAE-3C98E757DA3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344687" y="2067200"/>
            <a:ext cx="1440088" cy="469597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6" name="Text Placeholder 14">
            <a:extLst>
              <a:ext uri="{FF2B5EF4-FFF2-40B4-BE49-F238E27FC236}">
                <a16:creationId xmlns:a16="http://schemas.microsoft.com/office/drawing/2014/main" id="{3D0B1401-F4EC-4750-A2AA-34CD72504AC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2029367" y="3869787"/>
            <a:ext cx="1440088" cy="408780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7" name="Text Placeholder 14">
            <a:extLst>
              <a:ext uri="{FF2B5EF4-FFF2-40B4-BE49-F238E27FC236}">
                <a16:creationId xmlns:a16="http://schemas.microsoft.com/office/drawing/2014/main" id="{25C7DA61-BA93-48EE-BB6E-9E5D96271ACE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976442" y="3869787"/>
            <a:ext cx="1440088" cy="408780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 cap="none" spc="100" baseline="0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8" name="Text Placeholder 14">
            <a:extLst>
              <a:ext uri="{FF2B5EF4-FFF2-40B4-BE49-F238E27FC236}">
                <a16:creationId xmlns:a16="http://schemas.microsoft.com/office/drawing/2014/main" id="{6B7F232D-8C58-4A29-8A95-52E6B74C0533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923517" y="3869787"/>
            <a:ext cx="1440088" cy="408780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F2334811-4848-4246-ACD8-273541203B2A}"/>
              </a:ext>
            </a:extLst>
          </p:cNvPr>
          <p:cNvCxnSpPr>
            <a:cxnSpLocks/>
          </p:cNvCxnSpPr>
          <p:nvPr userDrawn="1"/>
        </p:nvCxnSpPr>
        <p:spPr>
          <a:xfrm>
            <a:off x="0" y="755452"/>
            <a:ext cx="9809368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5E76D73-D506-4E6B-A789-AB87E732A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0418" y="100579"/>
            <a:ext cx="1943381" cy="1268811"/>
          </a:xfrm>
          <a:prstGeom prst="rect">
            <a:avLst/>
          </a:prstGeom>
        </p:spPr>
        <p:txBody>
          <a:bodyPr anchor="ctr"/>
          <a:lstStyle>
            <a:lvl1pPr algn="r">
              <a:lnSpc>
                <a:spcPct val="125000"/>
              </a:lnSpc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 algn="r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7009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Takeawa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A3D8856B-7A24-4C55-9910-ED81BFA0A02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0415A3-6E46-4BC3-B867-3A6A61D0F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8/05/20XX</a:t>
            </a:r>
          </a:p>
        </p:txBody>
      </p:sp>
      <p:sp>
        <p:nvSpPr>
          <p:cNvPr id="9" name="Content Placeholder 15">
            <a:extLst>
              <a:ext uri="{FF2B5EF4-FFF2-40B4-BE49-F238E27FC236}">
                <a16:creationId xmlns:a16="http://schemas.microsoft.com/office/drawing/2014/main" id="{3B3118EB-9968-4E6E-B2B6-A76765DCFA4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7101509" y="2431279"/>
            <a:ext cx="4288971" cy="305512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  <a:defRPr sz="1400" spc="1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3ABAA64D-DEC0-453B-A9D7-7183AF0CE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19230" y="6356350"/>
            <a:ext cx="3152912" cy="365125"/>
          </a:xfrm>
        </p:spPr>
        <p:txBody>
          <a:bodyPr/>
          <a:lstStyle>
            <a:lvl1pPr algn="l"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Conference Presentation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F74F7F62-A2D6-471E-83D8-44BA2699C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0344" y="6356350"/>
            <a:ext cx="843455" cy="365125"/>
          </a:xfrm>
        </p:spPr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F88F189-31A8-4BA7-80D9-4A40A4E2B8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834820" y="-3976"/>
            <a:ext cx="0" cy="2159347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4EE86B4-3F11-45CB-96F9-7D1AB761A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1506" y="1761891"/>
            <a:ext cx="4288971" cy="532862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25000"/>
              </a:lnSpc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627309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ps for Busines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60ED5431-1075-4889-87EB-D79FFE50960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2804630"/>
            <a:ext cx="12192000" cy="406224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0415A3-6E46-4BC3-B867-3A6A61D0F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8/05/20XX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1ADF53-2713-40AC-9CC8-AA83770C9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Conference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D08A84-ADB1-42C6-A7B1-E5C5A728B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15">
            <a:extLst>
              <a:ext uri="{FF2B5EF4-FFF2-40B4-BE49-F238E27FC236}">
                <a16:creationId xmlns:a16="http://schemas.microsoft.com/office/drawing/2014/main" id="{E7CC669C-5E68-40A8-8F59-E044A32F4B3F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109845" y="999340"/>
            <a:ext cx="5578870" cy="140877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/>
            </a:lvl1pPr>
          </a:lstStyle>
          <a:p>
            <a:pPr lvl="0"/>
            <a:r>
              <a:rPr lang="en-US"/>
              <a:t>Click to add text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3EEC13B-7926-4108-B0C5-F3A2A5AE69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1689250"/>
            <a:ext cx="1606378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C546480-8B8D-4EF8-8C6A-DFFAC2755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1559" y="1352736"/>
            <a:ext cx="3037792" cy="657883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ct val="100000"/>
              </a:lnSpc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278963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to A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15B931B-7725-4C86-A82C-07F42F447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397500" y="2009775"/>
            <a:ext cx="6794499" cy="283845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116D3891-B2BA-4AE6-AAA7-560547F4B5E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6311899" cy="6858000"/>
          </a:xfrm>
          <a:custGeom>
            <a:avLst/>
            <a:gdLst>
              <a:gd name="connsiteX0" fmla="*/ 0 w 6311899"/>
              <a:gd name="connsiteY0" fmla="*/ 0 h 6858000"/>
              <a:gd name="connsiteX1" fmla="*/ 6311899 w 6311899"/>
              <a:gd name="connsiteY1" fmla="*/ 0 h 6858000"/>
              <a:gd name="connsiteX2" fmla="*/ 6311899 w 6311899"/>
              <a:gd name="connsiteY2" fmla="*/ 2009775 h 6858000"/>
              <a:gd name="connsiteX3" fmla="*/ 5397499 w 6311899"/>
              <a:gd name="connsiteY3" fmla="*/ 2009775 h 6858000"/>
              <a:gd name="connsiteX4" fmla="*/ 5397499 w 6311899"/>
              <a:gd name="connsiteY4" fmla="*/ 4848225 h 6858000"/>
              <a:gd name="connsiteX5" fmla="*/ 6311899 w 6311899"/>
              <a:gd name="connsiteY5" fmla="*/ 4848225 h 6858000"/>
              <a:gd name="connsiteX6" fmla="*/ 6311899 w 6311899"/>
              <a:gd name="connsiteY6" fmla="*/ 6858000 h 6858000"/>
              <a:gd name="connsiteX7" fmla="*/ 0 w 6311899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11899" h="6858000">
                <a:moveTo>
                  <a:pt x="0" y="0"/>
                </a:moveTo>
                <a:lnTo>
                  <a:pt x="6311899" y="0"/>
                </a:lnTo>
                <a:lnTo>
                  <a:pt x="6311899" y="2009775"/>
                </a:lnTo>
                <a:lnTo>
                  <a:pt x="5397499" y="2009775"/>
                </a:lnTo>
                <a:lnTo>
                  <a:pt x="5397499" y="4848225"/>
                </a:lnTo>
                <a:lnTo>
                  <a:pt x="6311899" y="4848225"/>
                </a:lnTo>
                <a:lnTo>
                  <a:pt x="6311899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0415A3-6E46-4BC3-B867-3A6A61D0F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8/05/20XX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9831967-45C9-40AF-A955-56E9578BC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19230" y="6356350"/>
            <a:ext cx="3152912" cy="365125"/>
          </a:xfrm>
        </p:spPr>
        <p:txBody>
          <a:bodyPr/>
          <a:lstStyle>
            <a:lvl1pPr algn="l"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Conference Presentation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167DEC-7546-44F6-AD64-E71C2FF1C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0344" y="6356350"/>
            <a:ext cx="843455" cy="365125"/>
          </a:xfrm>
        </p:spPr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15">
            <a:extLst>
              <a:ext uri="{FF2B5EF4-FFF2-40B4-BE49-F238E27FC236}">
                <a16:creationId xmlns:a16="http://schemas.microsoft.com/office/drawing/2014/main" id="{61241730-14B7-407E-9517-F4510520D03C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311900" y="3282850"/>
            <a:ext cx="5350010" cy="103073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  <a:defRPr sz="1400" spc="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55B60F-1D5E-4B0C-8354-2E7AA187F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1898" y="2471206"/>
            <a:ext cx="5350010" cy="867398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defRPr lang="en-US" sz="2400" spc="100" baseline="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914552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9C6F1ED5-824E-4C14-8D5E-5A0A26C5421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0415A3-6E46-4BC3-B867-3A6A61D0F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8/05/20XX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1ADF53-2713-40AC-9CC8-AA83770C9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Conference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D08A84-ADB1-42C6-A7B1-E5C5A728B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Content Placeholder 15">
            <a:extLst>
              <a:ext uri="{FF2B5EF4-FFF2-40B4-BE49-F238E27FC236}">
                <a16:creationId xmlns:a16="http://schemas.microsoft.com/office/drawing/2014/main" id="{9F762423-7F4E-4A21-8F09-05418F82F9D7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078765" y="3267882"/>
            <a:ext cx="3193926" cy="220322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None/>
              <a:defRPr sz="1400" spc="1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2AE728-7030-4847-B87B-FDB4B86E0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8765" y="2371063"/>
            <a:ext cx="3193926" cy="999451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25000"/>
              </a:lnSpc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016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F5ED5F1-A62B-4555-807E-91FAE1443CC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9D60F5-07EA-4D8F-AAFA-0F48CB785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8/05/20XX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ED4C42-D293-4981-BA06-A4638BEE1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Conference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3E9D98-F221-47DC-AE55-8165BB7A3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94C3D64C-77F6-4601-B573-9A9B6E23BB60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1675242" y="2051170"/>
            <a:ext cx="5362575" cy="353218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400" spc="100" baseline="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CD17CD-E6D2-4329-B271-1E59AA986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5242" y="1418953"/>
            <a:ext cx="5362575" cy="495691"/>
          </a:xfrm>
          <a:prstGeom prst="rect">
            <a:avLst/>
          </a:prstGeom>
        </p:spPr>
        <p:txBody>
          <a:bodyPr anchor="ctr"/>
          <a:lstStyle>
            <a:lvl1pPr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3684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et The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0">
            <a:extLst>
              <a:ext uri="{FF2B5EF4-FFF2-40B4-BE49-F238E27FC236}">
                <a16:creationId xmlns:a16="http://schemas.microsoft.com/office/drawing/2014/main" id="{CD5AE0D9-6B20-4F29-A35B-2A00C25FF84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482906" y="0"/>
            <a:ext cx="4635426" cy="68579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CC56C8-D828-4A31-A5B9-CF1AEFA70D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71846" y="6356350"/>
            <a:ext cx="2743200" cy="365125"/>
          </a:xfrm>
        </p:spPr>
        <p:txBody>
          <a:bodyPr/>
          <a:lstStyle>
            <a:lvl1pPr>
              <a:defRPr>
                <a:solidFill>
                  <a:schemeClr val="accent5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8/05/20XX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0B0264-B3C3-46A0-80DD-67C59DB2A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19230" y="6356350"/>
            <a:ext cx="3152912" cy="365125"/>
          </a:xfrm>
        </p:spPr>
        <p:txBody>
          <a:bodyPr/>
          <a:lstStyle>
            <a:lvl1pPr algn="l"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Conference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5D3C3B-0FFE-494C-B4AC-477B6A9DA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0344" y="6356350"/>
            <a:ext cx="843455" cy="365125"/>
          </a:xfrm>
        </p:spPr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1285A10A-1880-4D4E-A99B-1C19043F2A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50189" y="2396358"/>
            <a:ext cx="3266975" cy="326687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1600" b="1" spc="1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11" name="Content Placeholder 15">
            <a:extLst>
              <a:ext uri="{FF2B5EF4-FFF2-40B4-BE49-F238E27FC236}">
                <a16:creationId xmlns:a16="http://schemas.microsoft.com/office/drawing/2014/main" id="{624F1FC7-2617-499A-8CB8-B61FC7D9B7BF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749508" y="2756830"/>
            <a:ext cx="4834569" cy="238419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  <a:defRPr sz="1400" spc="100" baseline="0"/>
            </a:lvl1pPr>
          </a:lstStyle>
          <a:p>
            <a:pPr lvl="0"/>
            <a:r>
              <a:rPr lang="en-US"/>
              <a:t>Click to add text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B169A36-7DEF-42D4-850F-59A3233FD5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40834" y="0"/>
            <a:ext cx="0" cy="2757488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CADB6D5-97B3-42ED-B8C7-5AD951CB8F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729133" y="2551471"/>
            <a:ext cx="3462867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9B7B60A-1B6C-4E40-94D7-AE1BD3712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810973" y="4189152"/>
            <a:ext cx="3121302" cy="469478"/>
          </a:xfrm>
          <a:prstGeom prst="rect">
            <a:avLst/>
          </a:prstGeom>
        </p:spPr>
        <p:txBody>
          <a:bodyPr anchor="ctr"/>
          <a:lstStyle>
            <a:lvl1pPr algn="r"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 algn="r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85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BFE3E-14BB-4DC6-A806-1E62C1D24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137" y="1360309"/>
            <a:ext cx="2909309" cy="657882"/>
          </a:xfrm>
          <a:prstGeom prst="rect">
            <a:avLst/>
          </a:prstGeom>
        </p:spPr>
        <p:txBody>
          <a:bodyPr anchor="ctr"/>
          <a:lstStyle>
            <a:lvl1pPr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EFD7EF65-6DE9-4029-B3A0-F08E11BC9E5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2795752"/>
            <a:ext cx="12192000" cy="406224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0" name="Content Placeholder 15">
            <a:extLst>
              <a:ext uri="{FF2B5EF4-FFF2-40B4-BE49-F238E27FC236}">
                <a16:creationId xmlns:a16="http://schemas.microsoft.com/office/drawing/2014/main" id="{123B9F8E-DAD6-45B2-B55B-B070484318C3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109845" y="1075509"/>
            <a:ext cx="5293260" cy="140877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CF9177-0C51-4496-B5AE-7ED4F8F3A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8/05/20XX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7A035F-C837-4CCA-BB19-CE656F057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Conference Presentation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E2F927-F23D-4ABB-BEC9-11C2CC69D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5244728-2BE1-4CB4-A19E-903E75BD8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1689250"/>
            <a:ext cx="1606378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6271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out 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0109947-4B08-4C56-B65B-A6FDFEF47D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1510815"/>
            <a:ext cx="121920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387A38D-E82D-42F1-A188-30F49DD50C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39785" y="0"/>
            <a:ext cx="0" cy="25146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1205ABD4-5AFD-4B99-8836-D12AA42FCCE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82510" y="0"/>
            <a:ext cx="7609489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080A53F-EFDF-40A3-B9E3-58EB0D3F3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8/05/20XX</a:t>
            </a:r>
          </a:p>
        </p:txBody>
      </p:sp>
      <p:sp>
        <p:nvSpPr>
          <p:cNvPr id="14" name="Content Placeholder 15">
            <a:extLst>
              <a:ext uri="{FF2B5EF4-FFF2-40B4-BE49-F238E27FC236}">
                <a16:creationId xmlns:a16="http://schemas.microsoft.com/office/drawing/2014/main" id="{F547C10E-8A59-4B22-ADF0-994850F759D0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1017111" y="2906895"/>
            <a:ext cx="4606159" cy="222129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400" spc="100" baseline="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79DE00E7-8296-408A-905C-ECBA407C8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19230" y="6356350"/>
            <a:ext cx="3152912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Conference Presentation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00B3723-B30F-4BDB-A030-4B06ADE75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0344" y="6356350"/>
            <a:ext cx="84345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4FA9AB-9D34-43A5-947E-835D7FE29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2" y="2225678"/>
            <a:ext cx="4607268" cy="469476"/>
          </a:xfrm>
          <a:prstGeom prst="rect">
            <a:avLst/>
          </a:prstGeom>
        </p:spPr>
        <p:txBody>
          <a:bodyPr anchor="ctr"/>
          <a:lstStyle>
            <a:lvl1pPr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523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840FD269-E069-45DA-B668-BE984BFA328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B9DE71-7B7A-4473-ABD8-99575CAFB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/>
              <a:t>8/05/20XX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AA1C9B-284B-4C89-8743-52285AC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/>
              <a:t>Conference Presentation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C1FE06-5B3A-40E2-82AA-E4516ED2D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2ACE5847-B709-473D-A366-54ADA852FF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05107" y="3055535"/>
            <a:ext cx="7981786" cy="2609103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3200" i="1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8B1850-15F7-414E-B8F6-3A5B3D10B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0083" y="5448575"/>
            <a:ext cx="4881563" cy="463550"/>
          </a:xfrm>
          <a:prstGeom prst="rect">
            <a:avLst/>
          </a:prstGeom>
        </p:spPr>
        <p:txBody>
          <a:bodyPr/>
          <a:lstStyle>
            <a:lvl1pPr algn="r">
              <a:defRPr lang="en-US" sz="1800" spc="1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r">
              <a:spcBef>
                <a:spcPts val="1000"/>
              </a:spcBef>
              <a:buFont typeface="Arial" panose="020B0604020202020204" pitchFamily="34" charset="0"/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568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ypothe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0" y="0"/>
            <a:ext cx="4687614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5FA8B4-F9F3-4FF5-B11F-483A1B95E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8/05/20XX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7B8F04-28A5-462E-86DE-06C37E405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Conference Presentation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8B2DAE-4645-4AA0-87C9-39874FDBD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15">
            <a:extLst>
              <a:ext uri="{FF2B5EF4-FFF2-40B4-BE49-F238E27FC236}">
                <a16:creationId xmlns:a16="http://schemas.microsoft.com/office/drawing/2014/main" id="{3BB9146A-68F5-433B-8411-A12C7C8F782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747641" y="1193612"/>
            <a:ext cx="3513083" cy="1400506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70974D-DE65-42B3-BEB4-235503245B26}"/>
              </a:ext>
            </a:extLst>
          </p:cNvPr>
          <p:cNvSpPr/>
          <p:nvPr userDrawn="1"/>
        </p:nvSpPr>
        <p:spPr>
          <a:xfrm>
            <a:off x="6360072" y="924801"/>
            <a:ext cx="4288221" cy="2043229"/>
          </a:xfrm>
          <a:prstGeom prst="rect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Content Placeholder 15">
            <a:extLst>
              <a:ext uri="{FF2B5EF4-FFF2-40B4-BE49-F238E27FC236}">
                <a16:creationId xmlns:a16="http://schemas.microsoft.com/office/drawing/2014/main" id="{5BA888A7-F91E-4923-AB10-31BEF8C2FEB8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747641" y="4120055"/>
            <a:ext cx="3513083" cy="1185839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803CCC-79BF-4752-81AA-D68AB023A6B6}"/>
              </a:ext>
            </a:extLst>
          </p:cNvPr>
          <p:cNvSpPr/>
          <p:nvPr userDrawn="1"/>
        </p:nvSpPr>
        <p:spPr>
          <a:xfrm>
            <a:off x="6360072" y="3584028"/>
            <a:ext cx="4288221" cy="2043229"/>
          </a:xfrm>
          <a:prstGeom prst="rect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ECBC35A-FE4E-467A-A20D-9063B371CA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303095" y="0"/>
            <a:ext cx="0" cy="370473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1">
            <a:extLst>
              <a:ext uri="{FF2B5EF4-FFF2-40B4-BE49-F238E27FC236}">
                <a16:creationId xmlns:a16="http://schemas.microsoft.com/office/drawing/2014/main" id="{A4FC0018-1CBF-4BC0-BE79-B983651D8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1005213" y="4932422"/>
            <a:ext cx="2635209" cy="523708"/>
          </a:xfrm>
          <a:prstGeom prst="rect">
            <a:avLst/>
          </a:prstGeom>
        </p:spPr>
        <p:txBody>
          <a:bodyPr anchor="ctr"/>
          <a:lstStyle>
            <a:lvl1pPr algn="r">
              <a:defRPr lang="en-US" sz="2400" spc="100" baseline="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 indent="0" algn="r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44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centage of Communication Tools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06ACE2-BA16-48C7-A451-845668BC0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8/05/20XX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9B479B-4CEB-47DB-903C-2E2D2445E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Conference Presentation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6F2130-E7AA-4706-B388-47F7E032B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7311573-5DB1-44CE-818B-9E5F570408F1}"/>
              </a:ext>
            </a:extLst>
          </p:cNvPr>
          <p:cNvSpPr/>
          <p:nvPr userDrawn="1"/>
        </p:nvSpPr>
        <p:spPr>
          <a:xfrm>
            <a:off x="638177" y="631627"/>
            <a:ext cx="10915645" cy="558819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Content Placeholder 15">
            <a:extLst>
              <a:ext uri="{FF2B5EF4-FFF2-40B4-BE49-F238E27FC236}">
                <a16:creationId xmlns:a16="http://schemas.microsoft.com/office/drawing/2014/main" id="{6E328664-C733-476A-81C6-2A0B15B001A1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2029158" y="2838122"/>
            <a:ext cx="1786759" cy="430923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0" name="Content Placeholder 15">
            <a:extLst>
              <a:ext uri="{FF2B5EF4-FFF2-40B4-BE49-F238E27FC236}">
                <a16:creationId xmlns:a16="http://schemas.microsoft.com/office/drawing/2014/main" id="{4DA6C57C-E2CB-484E-94E6-9AB8DC7DB4C5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2029158" y="3379435"/>
            <a:ext cx="1786759" cy="430923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1" name="Content Placeholder 15">
            <a:extLst>
              <a:ext uri="{FF2B5EF4-FFF2-40B4-BE49-F238E27FC236}">
                <a16:creationId xmlns:a16="http://schemas.microsoft.com/office/drawing/2014/main" id="{97E74E6E-CDEF-424A-B7CE-5B34A0AC34D6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2029158" y="3928699"/>
            <a:ext cx="1786759" cy="430923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2" name="Content Placeholder 15">
            <a:extLst>
              <a:ext uri="{FF2B5EF4-FFF2-40B4-BE49-F238E27FC236}">
                <a16:creationId xmlns:a16="http://schemas.microsoft.com/office/drawing/2014/main" id="{E7A1AA76-7517-4C53-B2A4-EE8B1C6ADDDF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2029158" y="4476966"/>
            <a:ext cx="1786759" cy="430923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7" name="Text Placeholder 12">
            <a:extLst>
              <a:ext uri="{FF2B5EF4-FFF2-40B4-BE49-F238E27FC236}">
                <a16:creationId xmlns:a16="http://schemas.microsoft.com/office/drawing/2014/main" id="{273C9D83-2282-43F4-BB54-7CDA96B4556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98588" y="1307183"/>
            <a:ext cx="1783393" cy="178305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2400" b="0" spc="100" baseline="0">
                <a:solidFill>
                  <a:schemeClr val="accent1"/>
                </a:solidFill>
                <a:latin typeface="Univers LT Std 45 Light" panose="020B0703030502020204" pitchFamily="34" charset="0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90C1AC4A-23E9-4676-A30E-E39B4342FF0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98588" y="3703828"/>
            <a:ext cx="1783393" cy="178305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2400" b="0" spc="100" baseline="0">
                <a:solidFill>
                  <a:schemeClr val="accent1"/>
                </a:solidFill>
                <a:latin typeface="Univers LT Std 45 Light" panose="020B0703030502020204" pitchFamily="34" charset="0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2C256BCC-FED6-4D75-8C65-5967DD2E019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33309" y="1307183"/>
            <a:ext cx="1783393" cy="178305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2400" b="0" spc="100" baseline="0">
                <a:solidFill>
                  <a:schemeClr val="accent1"/>
                </a:solidFill>
                <a:latin typeface="Univers LT Std 45 Light" panose="020B0703030502020204" pitchFamily="34" charset="0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036A0378-B8F0-463A-A66D-83D798223E3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33309" y="3703828"/>
            <a:ext cx="1783393" cy="178305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2400" b="0" spc="100" baseline="0">
                <a:solidFill>
                  <a:schemeClr val="accent1"/>
                </a:solidFill>
                <a:latin typeface="Univers LT Std 45 Light" panose="020B0703030502020204" pitchFamily="34" charset="0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BDF22D-6760-4BDD-92EF-E940DCC02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7697" y="1369287"/>
            <a:ext cx="4079564" cy="1268810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25000"/>
              </a:lnSpc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5802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king Great Produ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BAADBBE-F1E3-480E-BE79-B55DEF941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397500" y="2009775"/>
            <a:ext cx="6794499" cy="283845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4C868C7-0B77-47B8-9C16-7F97AA9F0D4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6311899" cy="6858000"/>
          </a:xfrm>
          <a:custGeom>
            <a:avLst/>
            <a:gdLst>
              <a:gd name="connsiteX0" fmla="*/ 0 w 6311899"/>
              <a:gd name="connsiteY0" fmla="*/ 0 h 6858000"/>
              <a:gd name="connsiteX1" fmla="*/ 6311899 w 6311899"/>
              <a:gd name="connsiteY1" fmla="*/ 0 h 6858000"/>
              <a:gd name="connsiteX2" fmla="*/ 6311899 w 6311899"/>
              <a:gd name="connsiteY2" fmla="*/ 2009775 h 6858000"/>
              <a:gd name="connsiteX3" fmla="*/ 5397499 w 6311899"/>
              <a:gd name="connsiteY3" fmla="*/ 2009775 h 6858000"/>
              <a:gd name="connsiteX4" fmla="*/ 5397499 w 6311899"/>
              <a:gd name="connsiteY4" fmla="*/ 4848225 h 6858000"/>
              <a:gd name="connsiteX5" fmla="*/ 6311899 w 6311899"/>
              <a:gd name="connsiteY5" fmla="*/ 4848225 h 6858000"/>
              <a:gd name="connsiteX6" fmla="*/ 6311899 w 6311899"/>
              <a:gd name="connsiteY6" fmla="*/ 6858000 h 6858000"/>
              <a:gd name="connsiteX7" fmla="*/ 0 w 6311899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11899" h="6858000">
                <a:moveTo>
                  <a:pt x="0" y="0"/>
                </a:moveTo>
                <a:lnTo>
                  <a:pt x="6311899" y="0"/>
                </a:lnTo>
                <a:lnTo>
                  <a:pt x="6311899" y="2009775"/>
                </a:lnTo>
                <a:lnTo>
                  <a:pt x="5397499" y="2009775"/>
                </a:lnTo>
                <a:lnTo>
                  <a:pt x="5397499" y="4848225"/>
                </a:lnTo>
                <a:lnTo>
                  <a:pt x="6311899" y="4848225"/>
                </a:lnTo>
                <a:lnTo>
                  <a:pt x="6311899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4198D5-23F4-441A-AD0A-C6CD015E9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8/05/20XX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8E5DAC80-95FC-4BA1-98B2-5631FB3B019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337298" y="3200401"/>
            <a:ext cx="5257799" cy="17018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400" spc="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464448FE-96B4-43C5-8721-4FBF69ED4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19230" y="6356350"/>
            <a:ext cx="3152912" cy="365125"/>
          </a:xfrm>
        </p:spPr>
        <p:txBody>
          <a:bodyPr/>
          <a:lstStyle>
            <a:lvl1pPr algn="l"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Conference Presentation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8104834-0355-4576-A9E5-FF5B92B36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0344" y="6356350"/>
            <a:ext cx="843455" cy="365125"/>
          </a:xfrm>
        </p:spPr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D2D377-D829-49CC-9253-683054B90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7298" y="2063075"/>
            <a:ext cx="5257799" cy="1268810"/>
          </a:xfrm>
          <a:prstGeom prst="rect">
            <a:avLst/>
          </a:prstGeom>
        </p:spPr>
        <p:txBody>
          <a:bodyPr anchor="ctr"/>
          <a:lstStyle>
            <a:lvl1pPr>
              <a:defRPr lang="en-US" sz="2400" spc="100" baseline="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8123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lt1"/>
            </a:gs>
            <a:gs pos="100000">
              <a:srgbClr val="D9EAD3"/>
            </a:gs>
          </a:gsLst>
          <a:lin ang="2700006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32C8C7-5C6C-400B-AEC0-4D8178161B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cap="all" spc="150" baseline="0">
                <a:solidFill>
                  <a:schemeClr val="bg2">
                    <a:lumMod val="50000"/>
                  </a:schemeClr>
                </a:solidFill>
                <a:latin typeface="Univers Light" panose="020B0403020202020204" pitchFamily="34" charset="0"/>
              </a:defRPr>
            </a:lvl1pPr>
          </a:lstStyle>
          <a:p>
            <a:r>
              <a:rPr lang="en-US" dirty="0"/>
              <a:t>8/05/20XX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7105D6-7B52-4B7D-9473-BCD571A93A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0" cap="all" spc="150" baseline="0">
                <a:solidFill>
                  <a:schemeClr val="bg2">
                    <a:lumMod val="50000"/>
                  </a:schemeClr>
                </a:solidFill>
                <a:latin typeface="Univers Light" panose="020B0403020202020204" pitchFamily="34" charset="0"/>
              </a:defRPr>
            </a:lvl1pPr>
          </a:lstStyle>
          <a:p>
            <a:r>
              <a:rPr lang="en-US" dirty="0"/>
              <a:t>Conference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3EAA0A-7090-4FA3-AD1C-CD45704040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spc="150" baseline="0">
                <a:solidFill>
                  <a:schemeClr val="bg2">
                    <a:lumMod val="50000"/>
                  </a:schemeClr>
                </a:solidFill>
                <a:latin typeface="Univers Light" panose="020B0403020202020204" pitchFamily="34" charset="0"/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4DCE26-8B90-4B2C-883A-D5FFC365BF8A}"/>
              </a:ext>
            </a:extLst>
          </p:cNvPr>
          <p:cNvSpPr txBox="1"/>
          <p:nvPr userDrawn="1"/>
        </p:nvSpPr>
        <p:spPr>
          <a:xfrm>
            <a:off x="5637320" y="2974019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433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9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3.png"/><Relationship Id="rId2" Type="http://schemas.openxmlformats.org/officeDocument/2006/relationships/image" Target="../media/image1.pn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24.jpe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.png"/><Relationship Id="rId2" Type="http://schemas.openxmlformats.org/officeDocument/2006/relationships/image" Target="../media/image2.pn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2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27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28.jpe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1.png"/><Relationship Id="rId5" Type="http://schemas.openxmlformats.org/officeDocument/2006/relationships/image" Target="../media/image4.png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50000">
              <a:srgbClr val="ECF5E9"/>
            </a:gs>
            <a:gs pos="100000">
              <a:srgbClr val="D9EAD3"/>
            </a:gs>
          </a:gsLst>
          <a:lin ang="2700006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215133C4-7610-5DEB-18B9-4B99D1E81D8C}"/>
              </a:ext>
            </a:extLst>
          </p:cNvPr>
          <p:cNvSpPr txBox="1"/>
          <p:nvPr/>
        </p:nvSpPr>
        <p:spPr>
          <a:xfrm>
            <a:off x="2072696" y="1256988"/>
            <a:ext cx="7335361" cy="3808189"/>
          </a:xfrm>
          <a:prstGeom prst="rect">
            <a:avLst/>
          </a:prstGeom>
          <a:solidFill>
            <a:srgbClr val="D5F4FF">
              <a:alpha val="57000"/>
            </a:srgbClr>
          </a:solidFill>
          <a:ln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534816"/>
                      <a:gd name="connsiteY0" fmla="*/ 0 h 3586274"/>
                      <a:gd name="connsiteX1" fmla="*/ 528726 w 6534816"/>
                      <a:gd name="connsiteY1" fmla="*/ 0 h 3586274"/>
                      <a:gd name="connsiteX2" fmla="*/ 1188148 w 6534816"/>
                      <a:gd name="connsiteY2" fmla="*/ 0 h 3586274"/>
                      <a:gd name="connsiteX3" fmla="*/ 1651526 w 6534816"/>
                      <a:gd name="connsiteY3" fmla="*/ 0 h 3586274"/>
                      <a:gd name="connsiteX4" fmla="*/ 2245600 w 6534816"/>
                      <a:gd name="connsiteY4" fmla="*/ 0 h 3586274"/>
                      <a:gd name="connsiteX5" fmla="*/ 2905023 w 6534816"/>
                      <a:gd name="connsiteY5" fmla="*/ 0 h 3586274"/>
                      <a:gd name="connsiteX6" fmla="*/ 3303052 w 6534816"/>
                      <a:gd name="connsiteY6" fmla="*/ 0 h 3586274"/>
                      <a:gd name="connsiteX7" fmla="*/ 3701082 w 6534816"/>
                      <a:gd name="connsiteY7" fmla="*/ 0 h 3586274"/>
                      <a:gd name="connsiteX8" fmla="*/ 4425853 w 6534816"/>
                      <a:gd name="connsiteY8" fmla="*/ 0 h 3586274"/>
                      <a:gd name="connsiteX9" fmla="*/ 5019927 w 6534816"/>
                      <a:gd name="connsiteY9" fmla="*/ 0 h 3586274"/>
                      <a:gd name="connsiteX10" fmla="*/ 5417957 w 6534816"/>
                      <a:gd name="connsiteY10" fmla="*/ 0 h 3586274"/>
                      <a:gd name="connsiteX11" fmla="*/ 6012031 w 6534816"/>
                      <a:gd name="connsiteY11" fmla="*/ 0 h 3586274"/>
                      <a:gd name="connsiteX12" fmla="*/ 6534816 w 6534816"/>
                      <a:gd name="connsiteY12" fmla="*/ 0 h 3586274"/>
                      <a:gd name="connsiteX13" fmla="*/ 6534816 w 6534816"/>
                      <a:gd name="connsiteY13" fmla="*/ 561850 h 3586274"/>
                      <a:gd name="connsiteX14" fmla="*/ 6534816 w 6534816"/>
                      <a:gd name="connsiteY14" fmla="*/ 1159562 h 3586274"/>
                      <a:gd name="connsiteX15" fmla="*/ 6534816 w 6534816"/>
                      <a:gd name="connsiteY15" fmla="*/ 1649686 h 3586274"/>
                      <a:gd name="connsiteX16" fmla="*/ 6534816 w 6534816"/>
                      <a:gd name="connsiteY16" fmla="*/ 2319124 h 3586274"/>
                      <a:gd name="connsiteX17" fmla="*/ 6534816 w 6534816"/>
                      <a:gd name="connsiteY17" fmla="*/ 2916836 h 3586274"/>
                      <a:gd name="connsiteX18" fmla="*/ 6534816 w 6534816"/>
                      <a:gd name="connsiteY18" fmla="*/ 3586274 h 3586274"/>
                      <a:gd name="connsiteX19" fmla="*/ 6006090 w 6534816"/>
                      <a:gd name="connsiteY19" fmla="*/ 3586274 h 3586274"/>
                      <a:gd name="connsiteX20" fmla="*/ 5542712 w 6534816"/>
                      <a:gd name="connsiteY20" fmla="*/ 3586274 h 3586274"/>
                      <a:gd name="connsiteX21" fmla="*/ 4817942 w 6534816"/>
                      <a:gd name="connsiteY21" fmla="*/ 3586274 h 3586274"/>
                      <a:gd name="connsiteX22" fmla="*/ 4223867 w 6534816"/>
                      <a:gd name="connsiteY22" fmla="*/ 3586274 h 3586274"/>
                      <a:gd name="connsiteX23" fmla="*/ 3825838 w 6534816"/>
                      <a:gd name="connsiteY23" fmla="*/ 3586274 h 3586274"/>
                      <a:gd name="connsiteX24" fmla="*/ 3231764 w 6534816"/>
                      <a:gd name="connsiteY24" fmla="*/ 3586274 h 3586274"/>
                      <a:gd name="connsiteX25" fmla="*/ 2703038 w 6534816"/>
                      <a:gd name="connsiteY25" fmla="*/ 3586274 h 3586274"/>
                      <a:gd name="connsiteX26" fmla="*/ 2174312 w 6534816"/>
                      <a:gd name="connsiteY26" fmla="*/ 3586274 h 3586274"/>
                      <a:gd name="connsiteX27" fmla="*/ 1645585 w 6534816"/>
                      <a:gd name="connsiteY27" fmla="*/ 3586274 h 3586274"/>
                      <a:gd name="connsiteX28" fmla="*/ 1116859 w 6534816"/>
                      <a:gd name="connsiteY28" fmla="*/ 3586274 h 3586274"/>
                      <a:gd name="connsiteX29" fmla="*/ 0 w 6534816"/>
                      <a:gd name="connsiteY29" fmla="*/ 3586274 h 3586274"/>
                      <a:gd name="connsiteX30" fmla="*/ 0 w 6534816"/>
                      <a:gd name="connsiteY30" fmla="*/ 2988562 h 3586274"/>
                      <a:gd name="connsiteX31" fmla="*/ 0 w 6534816"/>
                      <a:gd name="connsiteY31" fmla="*/ 2498438 h 3586274"/>
                      <a:gd name="connsiteX32" fmla="*/ 0 w 6534816"/>
                      <a:gd name="connsiteY32" fmla="*/ 1936588 h 3586274"/>
                      <a:gd name="connsiteX33" fmla="*/ 0 w 6534816"/>
                      <a:gd name="connsiteY33" fmla="*/ 1303013 h 3586274"/>
                      <a:gd name="connsiteX34" fmla="*/ 0 w 6534816"/>
                      <a:gd name="connsiteY34" fmla="*/ 633575 h 3586274"/>
                      <a:gd name="connsiteX35" fmla="*/ 0 w 6534816"/>
                      <a:gd name="connsiteY35" fmla="*/ 0 h 35862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6534816" h="3586274" fill="none" extrusionOk="0">
                        <a:moveTo>
                          <a:pt x="0" y="0"/>
                        </a:moveTo>
                        <a:cubicBezTo>
                          <a:pt x="250728" y="-11126"/>
                          <a:pt x="366928" y="4190"/>
                          <a:pt x="528726" y="0"/>
                        </a:cubicBezTo>
                        <a:cubicBezTo>
                          <a:pt x="690524" y="-4190"/>
                          <a:pt x="877517" y="45601"/>
                          <a:pt x="1188148" y="0"/>
                        </a:cubicBezTo>
                        <a:cubicBezTo>
                          <a:pt x="1498779" y="-45601"/>
                          <a:pt x="1523241" y="25762"/>
                          <a:pt x="1651526" y="0"/>
                        </a:cubicBezTo>
                        <a:cubicBezTo>
                          <a:pt x="1779811" y="-25762"/>
                          <a:pt x="2110279" y="35524"/>
                          <a:pt x="2245600" y="0"/>
                        </a:cubicBezTo>
                        <a:cubicBezTo>
                          <a:pt x="2380921" y="-35524"/>
                          <a:pt x="2760468" y="30953"/>
                          <a:pt x="2905023" y="0"/>
                        </a:cubicBezTo>
                        <a:cubicBezTo>
                          <a:pt x="3049578" y="-30953"/>
                          <a:pt x="3119306" y="13461"/>
                          <a:pt x="3303052" y="0"/>
                        </a:cubicBezTo>
                        <a:cubicBezTo>
                          <a:pt x="3486798" y="-13461"/>
                          <a:pt x="3560150" y="36765"/>
                          <a:pt x="3701082" y="0"/>
                        </a:cubicBezTo>
                        <a:cubicBezTo>
                          <a:pt x="3842014" y="-36765"/>
                          <a:pt x="4063678" y="21634"/>
                          <a:pt x="4425853" y="0"/>
                        </a:cubicBezTo>
                        <a:cubicBezTo>
                          <a:pt x="4788028" y="-21634"/>
                          <a:pt x="4766038" y="59154"/>
                          <a:pt x="5019927" y="0"/>
                        </a:cubicBezTo>
                        <a:cubicBezTo>
                          <a:pt x="5273816" y="-59154"/>
                          <a:pt x="5304455" y="9356"/>
                          <a:pt x="5417957" y="0"/>
                        </a:cubicBezTo>
                        <a:cubicBezTo>
                          <a:pt x="5531459" y="-9356"/>
                          <a:pt x="5843683" y="27684"/>
                          <a:pt x="6012031" y="0"/>
                        </a:cubicBezTo>
                        <a:cubicBezTo>
                          <a:pt x="6180379" y="-27684"/>
                          <a:pt x="6424201" y="62218"/>
                          <a:pt x="6534816" y="0"/>
                        </a:cubicBezTo>
                        <a:cubicBezTo>
                          <a:pt x="6547271" y="139578"/>
                          <a:pt x="6469844" y="429105"/>
                          <a:pt x="6534816" y="561850"/>
                        </a:cubicBezTo>
                        <a:cubicBezTo>
                          <a:pt x="6599788" y="694595"/>
                          <a:pt x="6477918" y="972392"/>
                          <a:pt x="6534816" y="1159562"/>
                        </a:cubicBezTo>
                        <a:cubicBezTo>
                          <a:pt x="6591714" y="1346732"/>
                          <a:pt x="6476032" y="1479471"/>
                          <a:pt x="6534816" y="1649686"/>
                        </a:cubicBezTo>
                        <a:cubicBezTo>
                          <a:pt x="6593600" y="1819901"/>
                          <a:pt x="6518021" y="2103225"/>
                          <a:pt x="6534816" y="2319124"/>
                        </a:cubicBezTo>
                        <a:cubicBezTo>
                          <a:pt x="6551611" y="2535023"/>
                          <a:pt x="6467761" y="2674646"/>
                          <a:pt x="6534816" y="2916836"/>
                        </a:cubicBezTo>
                        <a:cubicBezTo>
                          <a:pt x="6601871" y="3159026"/>
                          <a:pt x="6476611" y="3369740"/>
                          <a:pt x="6534816" y="3586274"/>
                        </a:cubicBezTo>
                        <a:cubicBezTo>
                          <a:pt x="6341323" y="3611372"/>
                          <a:pt x="6248402" y="3571783"/>
                          <a:pt x="6006090" y="3586274"/>
                        </a:cubicBezTo>
                        <a:cubicBezTo>
                          <a:pt x="5763778" y="3600765"/>
                          <a:pt x="5759738" y="3537078"/>
                          <a:pt x="5542712" y="3586274"/>
                        </a:cubicBezTo>
                        <a:cubicBezTo>
                          <a:pt x="5325686" y="3635470"/>
                          <a:pt x="5021877" y="3552233"/>
                          <a:pt x="4817942" y="3586274"/>
                        </a:cubicBezTo>
                        <a:cubicBezTo>
                          <a:pt x="4614007" y="3620315"/>
                          <a:pt x="4489030" y="3581078"/>
                          <a:pt x="4223867" y="3586274"/>
                        </a:cubicBezTo>
                        <a:cubicBezTo>
                          <a:pt x="3958705" y="3591470"/>
                          <a:pt x="3993881" y="3548292"/>
                          <a:pt x="3825838" y="3586274"/>
                        </a:cubicBezTo>
                        <a:cubicBezTo>
                          <a:pt x="3657795" y="3624256"/>
                          <a:pt x="3432298" y="3583393"/>
                          <a:pt x="3231764" y="3586274"/>
                        </a:cubicBezTo>
                        <a:cubicBezTo>
                          <a:pt x="3031230" y="3589155"/>
                          <a:pt x="2940762" y="3569877"/>
                          <a:pt x="2703038" y="3586274"/>
                        </a:cubicBezTo>
                        <a:cubicBezTo>
                          <a:pt x="2465314" y="3602671"/>
                          <a:pt x="2414453" y="3581118"/>
                          <a:pt x="2174312" y="3586274"/>
                        </a:cubicBezTo>
                        <a:cubicBezTo>
                          <a:pt x="1934171" y="3591430"/>
                          <a:pt x="1810436" y="3577027"/>
                          <a:pt x="1645585" y="3586274"/>
                        </a:cubicBezTo>
                        <a:cubicBezTo>
                          <a:pt x="1480734" y="3595521"/>
                          <a:pt x="1225708" y="3524946"/>
                          <a:pt x="1116859" y="3586274"/>
                        </a:cubicBezTo>
                        <a:cubicBezTo>
                          <a:pt x="1008010" y="3647602"/>
                          <a:pt x="480413" y="3536732"/>
                          <a:pt x="0" y="3586274"/>
                        </a:cubicBezTo>
                        <a:cubicBezTo>
                          <a:pt x="-26323" y="3414491"/>
                          <a:pt x="20552" y="3148597"/>
                          <a:pt x="0" y="2988562"/>
                        </a:cubicBezTo>
                        <a:cubicBezTo>
                          <a:pt x="-20552" y="2828527"/>
                          <a:pt x="36723" y="2619300"/>
                          <a:pt x="0" y="2498438"/>
                        </a:cubicBezTo>
                        <a:cubicBezTo>
                          <a:pt x="-36723" y="2377576"/>
                          <a:pt x="24309" y="2183365"/>
                          <a:pt x="0" y="1936588"/>
                        </a:cubicBezTo>
                        <a:cubicBezTo>
                          <a:pt x="-24309" y="1689811"/>
                          <a:pt x="20373" y="1435463"/>
                          <a:pt x="0" y="1303013"/>
                        </a:cubicBezTo>
                        <a:cubicBezTo>
                          <a:pt x="-20373" y="1170564"/>
                          <a:pt x="27365" y="791704"/>
                          <a:pt x="0" y="633575"/>
                        </a:cubicBezTo>
                        <a:cubicBezTo>
                          <a:pt x="-27365" y="475446"/>
                          <a:pt x="47738" y="226832"/>
                          <a:pt x="0" y="0"/>
                        </a:cubicBezTo>
                        <a:close/>
                      </a:path>
                      <a:path w="6534816" h="3586274" stroke="0" extrusionOk="0">
                        <a:moveTo>
                          <a:pt x="0" y="0"/>
                        </a:moveTo>
                        <a:cubicBezTo>
                          <a:pt x="158909" y="-19733"/>
                          <a:pt x="381377" y="712"/>
                          <a:pt x="528726" y="0"/>
                        </a:cubicBezTo>
                        <a:cubicBezTo>
                          <a:pt x="676075" y="-712"/>
                          <a:pt x="806234" y="32098"/>
                          <a:pt x="926756" y="0"/>
                        </a:cubicBezTo>
                        <a:cubicBezTo>
                          <a:pt x="1047278" y="-32098"/>
                          <a:pt x="1500693" y="79759"/>
                          <a:pt x="1651526" y="0"/>
                        </a:cubicBezTo>
                        <a:cubicBezTo>
                          <a:pt x="1802359" y="-79759"/>
                          <a:pt x="1940131" y="30697"/>
                          <a:pt x="2180252" y="0"/>
                        </a:cubicBezTo>
                        <a:cubicBezTo>
                          <a:pt x="2420373" y="-30697"/>
                          <a:pt x="2475682" y="30791"/>
                          <a:pt x="2708978" y="0"/>
                        </a:cubicBezTo>
                        <a:cubicBezTo>
                          <a:pt x="2942274" y="-30791"/>
                          <a:pt x="3287252" y="60168"/>
                          <a:pt x="3433749" y="0"/>
                        </a:cubicBezTo>
                        <a:cubicBezTo>
                          <a:pt x="3580246" y="-60168"/>
                          <a:pt x="3695178" y="12966"/>
                          <a:pt x="3897127" y="0"/>
                        </a:cubicBezTo>
                        <a:cubicBezTo>
                          <a:pt x="4099076" y="-12966"/>
                          <a:pt x="4408961" y="54044"/>
                          <a:pt x="4621897" y="0"/>
                        </a:cubicBezTo>
                        <a:cubicBezTo>
                          <a:pt x="4834833" y="-54044"/>
                          <a:pt x="5064413" y="36339"/>
                          <a:pt x="5346668" y="0"/>
                        </a:cubicBezTo>
                        <a:cubicBezTo>
                          <a:pt x="5628923" y="-36339"/>
                          <a:pt x="5780920" y="38831"/>
                          <a:pt x="5940742" y="0"/>
                        </a:cubicBezTo>
                        <a:cubicBezTo>
                          <a:pt x="6100564" y="-38831"/>
                          <a:pt x="6409270" y="15636"/>
                          <a:pt x="6534816" y="0"/>
                        </a:cubicBezTo>
                        <a:cubicBezTo>
                          <a:pt x="6569204" y="275025"/>
                          <a:pt x="6507358" y="317183"/>
                          <a:pt x="6534816" y="561850"/>
                        </a:cubicBezTo>
                        <a:cubicBezTo>
                          <a:pt x="6562274" y="806517"/>
                          <a:pt x="6487069" y="918435"/>
                          <a:pt x="6534816" y="1051974"/>
                        </a:cubicBezTo>
                        <a:cubicBezTo>
                          <a:pt x="6582563" y="1185513"/>
                          <a:pt x="6507032" y="1355887"/>
                          <a:pt x="6534816" y="1649686"/>
                        </a:cubicBezTo>
                        <a:cubicBezTo>
                          <a:pt x="6562600" y="1943485"/>
                          <a:pt x="6510562" y="2008561"/>
                          <a:pt x="6534816" y="2247398"/>
                        </a:cubicBezTo>
                        <a:cubicBezTo>
                          <a:pt x="6559070" y="2486235"/>
                          <a:pt x="6490715" y="2676913"/>
                          <a:pt x="6534816" y="2845111"/>
                        </a:cubicBezTo>
                        <a:cubicBezTo>
                          <a:pt x="6578917" y="3013309"/>
                          <a:pt x="6452836" y="3367297"/>
                          <a:pt x="6534816" y="3586274"/>
                        </a:cubicBezTo>
                        <a:cubicBezTo>
                          <a:pt x="6338486" y="3602560"/>
                          <a:pt x="6118746" y="3557013"/>
                          <a:pt x="5875394" y="3586274"/>
                        </a:cubicBezTo>
                        <a:cubicBezTo>
                          <a:pt x="5632042" y="3615535"/>
                          <a:pt x="5574833" y="3551501"/>
                          <a:pt x="5477364" y="3586274"/>
                        </a:cubicBezTo>
                        <a:cubicBezTo>
                          <a:pt x="5379895" y="3621047"/>
                          <a:pt x="5244330" y="3584479"/>
                          <a:pt x="5013986" y="3586274"/>
                        </a:cubicBezTo>
                        <a:cubicBezTo>
                          <a:pt x="4783642" y="3588069"/>
                          <a:pt x="4462851" y="3578244"/>
                          <a:pt x="4289216" y="3586274"/>
                        </a:cubicBezTo>
                        <a:cubicBezTo>
                          <a:pt x="4115581" y="3594304"/>
                          <a:pt x="3846550" y="3553542"/>
                          <a:pt x="3695141" y="3586274"/>
                        </a:cubicBezTo>
                        <a:cubicBezTo>
                          <a:pt x="3543732" y="3619006"/>
                          <a:pt x="3336710" y="3534288"/>
                          <a:pt x="3231764" y="3586274"/>
                        </a:cubicBezTo>
                        <a:cubicBezTo>
                          <a:pt x="3126818" y="3638260"/>
                          <a:pt x="2862784" y="3553755"/>
                          <a:pt x="2637689" y="3586274"/>
                        </a:cubicBezTo>
                        <a:cubicBezTo>
                          <a:pt x="2412594" y="3618793"/>
                          <a:pt x="2361982" y="3571536"/>
                          <a:pt x="2239660" y="3586274"/>
                        </a:cubicBezTo>
                        <a:cubicBezTo>
                          <a:pt x="2117338" y="3601012"/>
                          <a:pt x="2028936" y="3577780"/>
                          <a:pt x="1841630" y="3586274"/>
                        </a:cubicBezTo>
                        <a:cubicBezTo>
                          <a:pt x="1654324" y="3594768"/>
                          <a:pt x="1372345" y="3536286"/>
                          <a:pt x="1247556" y="3586274"/>
                        </a:cubicBezTo>
                        <a:cubicBezTo>
                          <a:pt x="1122767" y="3636262"/>
                          <a:pt x="928511" y="3582870"/>
                          <a:pt x="784178" y="3586274"/>
                        </a:cubicBezTo>
                        <a:cubicBezTo>
                          <a:pt x="639845" y="3589678"/>
                          <a:pt x="342064" y="3506778"/>
                          <a:pt x="0" y="3586274"/>
                        </a:cubicBezTo>
                        <a:cubicBezTo>
                          <a:pt x="-57381" y="3330543"/>
                          <a:pt x="37554" y="3189760"/>
                          <a:pt x="0" y="3060287"/>
                        </a:cubicBezTo>
                        <a:cubicBezTo>
                          <a:pt x="-37554" y="2930814"/>
                          <a:pt x="21128" y="2770614"/>
                          <a:pt x="0" y="2570163"/>
                        </a:cubicBezTo>
                        <a:cubicBezTo>
                          <a:pt x="-21128" y="2369712"/>
                          <a:pt x="19576" y="2197882"/>
                          <a:pt x="0" y="1936588"/>
                        </a:cubicBezTo>
                        <a:cubicBezTo>
                          <a:pt x="-19576" y="1675294"/>
                          <a:pt x="37599" y="1573443"/>
                          <a:pt x="0" y="1410601"/>
                        </a:cubicBezTo>
                        <a:cubicBezTo>
                          <a:pt x="-37599" y="1247759"/>
                          <a:pt x="41355" y="997969"/>
                          <a:pt x="0" y="777026"/>
                        </a:cubicBezTo>
                        <a:cubicBezTo>
                          <a:pt x="-41355" y="556084"/>
                          <a:pt x="74797" y="21638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glow rad="4064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E8E68E2-440F-83A5-946E-D61EEEA4D7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5119" y="1"/>
            <a:ext cx="2255420" cy="2267108"/>
          </a:xfrm>
          <a:prstGeom prst="rect">
            <a:avLst/>
          </a:prstGeom>
        </p:spPr>
      </p:pic>
      <p:pic>
        <p:nvPicPr>
          <p:cNvPr id="2" name="Google Shape;132;p15">
            <a:extLst>
              <a:ext uri="{FF2B5EF4-FFF2-40B4-BE49-F238E27FC236}">
                <a16:creationId xmlns:a16="http://schemas.microsoft.com/office/drawing/2014/main" id="{A4036004-D093-CD19-D51F-6C6B18F435D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0546" y="5498482"/>
            <a:ext cx="1340837" cy="1361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33;p15">
            <a:extLst>
              <a:ext uri="{FF2B5EF4-FFF2-40B4-BE49-F238E27FC236}">
                <a16:creationId xmlns:a16="http://schemas.microsoft.com/office/drawing/2014/main" id="{79502513-3712-2AB3-B9B4-38ACAAD635B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8362" y="5552549"/>
            <a:ext cx="1481158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34;p15">
            <a:extLst>
              <a:ext uri="{FF2B5EF4-FFF2-40B4-BE49-F238E27FC236}">
                <a16:creationId xmlns:a16="http://schemas.microsoft.com/office/drawing/2014/main" id="{4D9B5467-8DB9-5C13-27CF-11B40829155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5363" y="5550601"/>
            <a:ext cx="1380049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35;p15">
            <a:extLst>
              <a:ext uri="{FF2B5EF4-FFF2-40B4-BE49-F238E27FC236}">
                <a16:creationId xmlns:a16="http://schemas.microsoft.com/office/drawing/2014/main" id="{FBF0D675-AD96-8887-34A9-79991095ADD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1582" y="5550601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36;p15">
            <a:extLst>
              <a:ext uri="{FF2B5EF4-FFF2-40B4-BE49-F238E27FC236}">
                <a16:creationId xmlns:a16="http://schemas.microsoft.com/office/drawing/2014/main" id="{9A50FA69-3249-4DEA-7001-50E2655F8F9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89149" y="5424617"/>
            <a:ext cx="1367302" cy="1433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15">
            <a:extLst>
              <a:ext uri="{FF2B5EF4-FFF2-40B4-BE49-F238E27FC236}">
                <a16:creationId xmlns:a16="http://schemas.microsoft.com/office/drawing/2014/main" id="{F007EC7D-FD6A-BF06-698B-3D326AF0470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03181" y="5550601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38;p15">
            <a:extLst>
              <a:ext uri="{FF2B5EF4-FFF2-40B4-BE49-F238E27FC236}">
                <a16:creationId xmlns:a16="http://schemas.microsoft.com/office/drawing/2014/main" id="{40AC89B0-6C77-17DE-F339-E12F5F93E85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03164" y="5551739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134;p15">
            <a:extLst>
              <a:ext uri="{FF2B5EF4-FFF2-40B4-BE49-F238E27FC236}">
                <a16:creationId xmlns:a16="http://schemas.microsoft.com/office/drawing/2014/main" id="{DDC079AF-3463-A229-C255-EA27AF3D990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34475" y="5549463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135;p15">
            <a:extLst>
              <a:ext uri="{FF2B5EF4-FFF2-40B4-BE49-F238E27FC236}">
                <a16:creationId xmlns:a16="http://schemas.microsoft.com/office/drawing/2014/main" id="{3A58E154-8B06-90C5-CB81-6477108DCD4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41482" y="5521615"/>
            <a:ext cx="1394815" cy="1335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36;p15">
            <a:extLst>
              <a:ext uri="{FF2B5EF4-FFF2-40B4-BE49-F238E27FC236}">
                <a16:creationId xmlns:a16="http://schemas.microsoft.com/office/drawing/2014/main" id="{3FE70316-639D-EE06-84D2-03B38AC84DD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41975" y="5556780"/>
            <a:ext cx="1380049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137;p15">
            <a:extLst>
              <a:ext uri="{FF2B5EF4-FFF2-40B4-BE49-F238E27FC236}">
                <a16:creationId xmlns:a16="http://schemas.microsoft.com/office/drawing/2014/main" id="{1219CBEA-4C5B-CBA0-6FF9-624D5B917D9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43081" y="5555642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138;p15">
            <a:extLst>
              <a:ext uri="{FF2B5EF4-FFF2-40B4-BE49-F238E27FC236}">
                <a16:creationId xmlns:a16="http://schemas.microsoft.com/office/drawing/2014/main" id="{2059C3B3-D66A-563B-A53B-FF6007B463E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43064" y="5550601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140;p15">
            <a:extLst>
              <a:ext uri="{FF2B5EF4-FFF2-40B4-BE49-F238E27FC236}">
                <a16:creationId xmlns:a16="http://schemas.microsoft.com/office/drawing/2014/main" id="{70AEBFD0-E12F-05F5-E2BE-DB40EDF6DFB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77679"/>
          <a:stretch/>
        </p:blipFill>
        <p:spPr>
          <a:xfrm rot="-2700000" flipH="1">
            <a:off x="8269183" y="5921463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142;p15">
            <a:extLst>
              <a:ext uri="{FF2B5EF4-FFF2-40B4-BE49-F238E27FC236}">
                <a16:creationId xmlns:a16="http://schemas.microsoft.com/office/drawing/2014/main" id="{58D07110-81E8-C149-753A-65C38E450F9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77679"/>
          <a:stretch/>
        </p:blipFill>
        <p:spPr>
          <a:xfrm rot="2700000">
            <a:off x="11179491" y="5934025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144;p15">
            <a:extLst>
              <a:ext uri="{FF2B5EF4-FFF2-40B4-BE49-F238E27FC236}">
                <a16:creationId xmlns:a16="http://schemas.microsoft.com/office/drawing/2014/main" id="{86FC8E11-77A7-2EF1-16DD-0E4C045B456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r="77679"/>
          <a:stretch/>
        </p:blipFill>
        <p:spPr>
          <a:xfrm rot="2700000">
            <a:off x="3864655" y="5851106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146;p15">
            <a:extLst>
              <a:ext uri="{FF2B5EF4-FFF2-40B4-BE49-F238E27FC236}">
                <a16:creationId xmlns:a16="http://schemas.microsoft.com/office/drawing/2014/main" id="{C30CA806-6534-8C8D-66E6-87189B5D7A3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r="77679"/>
          <a:stretch/>
        </p:blipFill>
        <p:spPr>
          <a:xfrm rot="-2700000" flipH="1">
            <a:off x="5661837" y="5851107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148;p15">
            <a:extLst>
              <a:ext uri="{FF2B5EF4-FFF2-40B4-BE49-F238E27FC236}">
                <a16:creationId xmlns:a16="http://schemas.microsoft.com/office/drawing/2014/main" id="{69E686EE-2FEF-2DBD-2253-123979BA052C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r="77679"/>
          <a:stretch/>
        </p:blipFill>
        <p:spPr>
          <a:xfrm rot="-2700000" flipH="1">
            <a:off x="2613237" y="5898169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150;p15">
            <a:extLst>
              <a:ext uri="{FF2B5EF4-FFF2-40B4-BE49-F238E27FC236}">
                <a16:creationId xmlns:a16="http://schemas.microsoft.com/office/drawing/2014/main" id="{B3E4A619-A860-28D5-C2ED-DB82E7AFDB07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r="77679"/>
          <a:stretch/>
        </p:blipFill>
        <p:spPr>
          <a:xfrm rot="2700000">
            <a:off x="7233062" y="5835519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152;p15">
            <a:extLst>
              <a:ext uri="{FF2B5EF4-FFF2-40B4-BE49-F238E27FC236}">
                <a16:creationId xmlns:a16="http://schemas.microsoft.com/office/drawing/2014/main" id="{2ED777C1-22BB-7635-1962-4BBBB87E2CFD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r="77679"/>
          <a:stretch/>
        </p:blipFill>
        <p:spPr>
          <a:xfrm rot="2700000">
            <a:off x="4768124" y="5954819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156;p15">
            <a:extLst>
              <a:ext uri="{FF2B5EF4-FFF2-40B4-BE49-F238E27FC236}">
                <a16:creationId xmlns:a16="http://schemas.microsoft.com/office/drawing/2014/main" id="{3387F9F9-60F6-1D46-B138-8EFFF45EB19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r="77679"/>
          <a:stretch/>
        </p:blipFill>
        <p:spPr>
          <a:xfrm rot="2700000">
            <a:off x="8871000" y="6010498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158;p15">
            <a:extLst>
              <a:ext uri="{FF2B5EF4-FFF2-40B4-BE49-F238E27FC236}">
                <a16:creationId xmlns:a16="http://schemas.microsoft.com/office/drawing/2014/main" id="{C11E0E27-3F12-6162-A3B1-2EB4B0C92C0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77679"/>
          <a:stretch/>
        </p:blipFill>
        <p:spPr>
          <a:xfrm rot="-2700000" flipH="1">
            <a:off x="6504187" y="5898169"/>
            <a:ext cx="302625" cy="301062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141;p15">
            <a:extLst>
              <a:ext uri="{FF2B5EF4-FFF2-40B4-BE49-F238E27FC236}">
                <a16:creationId xmlns:a16="http://schemas.microsoft.com/office/drawing/2014/main" id="{4C0BC71B-636E-8128-3A4C-FE18F683586E}"/>
              </a:ext>
            </a:extLst>
          </p:cNvPr>
          <p:cNvSpPr/>
          <p:nvPr/>
        </p:nvSpPr>
        <p:spPr>
          <a:xfrm flipH="1">
            <a:off x="9108045" y="6152182"/>
            <a:ext cx="145412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9" name="Google Shape;141;p15">
            <a:extLst>
              <a:ext uri="{FF2B5EF4-FFF2-40B4-BE49-F238E27FC236}">
                <a16:creationId xmlns:a16="http://schemas.microsoft.com/office/drawing/2014/main" id="{61DF672E-449F-B977-B204-46FF8A074341}"/>
              </a:ext>
            </a:extLst>
          </p:cNvPr>
          <p:cNvSpPr/>
          <p:nvPr/>
        </p:nvSpPr>
        <p:spPr>
          <a:xfrm>
            <a:off x="8195630" y="6056400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0" name="Google Shape;141;p15">
            <a:extLst>
              <a:ext uri="{FF2B5EF4-FFF2-40B4-BE49-F238E27FC236}">
                <a16:creationId xmlns:a16="http://schemas.microsoft.com/office/drawing/2014/main" id="{DA0A6A98-26EC-5671-F46C-E2DB7A543B2D}"/>
              </a:ext>
            </a:extLst>
          </p:cNvPr>
          <p:cNvSpPr/>
          <p:nvPr/>
        </p:nvSpPr>
        <p:spPr>
          <a:xfrm>
            <a:off x="7151321" y="5979152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1" name="Google Shape;141;p15">
            <a:extLst>
              <a:ext uri="{FF2B5EF4-FFF2-40B4-BE49-F238E27FC236}">
                <a16:creationId xmlns:a16="http://schemas.microsoft.com/office/drawing/2014/main" id="{A32D47EB-1C57-F168-5042-B2A95E81061F}"/>
              </a:ext>
            </a:extLst>
          </p:cNvPr>
          <p:cNvSpPr/>
          <p:nvPr/>
        </p:nvSpPr>
        <p:spPr>
          <a:xfrm>
            <a:off x="3935412" y="6048700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" name="Google Shape;141;p15">
            <a:extLst>
              <a:ext uri="{FF2B5EF4-FFF2-40B4-BE49-F238E27FC236}">
                <a16:creationId xmlns:a16="http://schemas.microsoft.com/office/drawing/2014/main" id="{08490351-FE19-976F-728D-5A5753A1F39C}"/>
              </a:ext>
            </a:extLst>
          </p:cNvPr>
          <p:cNvSpPr/>
          <p:nvPr/>
        </p:nvSpPr>
        <p:spPr>
          <a:xfrm flipH="1">
            <a:off x="2838513" y="6048700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3" name="Google Shape;141;p15">
            <a:extLst>
              <a:ext uri="{FF2B5EF4-FFF2-40B4-BE49-F238E27FC236}">
                <a16:creationId xmlns:a16="http://schemas.microsoft.com/office/drawing/2014/main" id="{4B11AE68-1E59-AEC3-19AB-03E8B3602458}"/>
              </a:ext>
            </a:extLst>
          </p:cNvPr>
          <p:cNvSpPr/>
          <p:nvPr/>
        </p:nvSpPr>
        <p:spPr>
          <a:xfrm>
            <a:off x="11126702" y="6068961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4" name="Google Shape;141;p15">
            <a:extLst>
              <a:ext uri="{FF2B5EF4-FFF2-40B4-BE49-F238E27FC236}">
                <a16:creationId xmlns:a16="http://schemas.microsoft.com/office/drawing/2014/main" id="{65ACA5D2-E49F-95FA-E423-223981DCEA2C}"/>
              </a:ext>
            </a:extLst>
          </p:cNvPr>
          <p:cNvSpPr/>
          <p:nvPr/>
        </p:nvSpPr>
        <p:spPr>
          <a:xfrm flipH="1">
            <a:off x="5006202" y="6105350"/>
            <a:ext cx="195441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5" name="Google Shape;141;p15">
            <a:extLst>
              <a:ext uri="{FF2B5EF4-FFF2-40B4-BE49-F238E27FC236}">
                <a16:creationId xmlns:a16="http://schemas.microsoft.com/office/drawing/2014/main" id="{20FFCB7C-5BE5-E264-21A3-EC7B05998879}"/>
              </a:ext>
            </a:extLst>
          </p:cNvPr>
          <p:cNvSpPr/>
          <p:nvPr/>
        </p:nvSpPr>
        <p:spPr>
          <a:xfrm>
            <a:off x="5576526" y="6003859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00" name="Google Shape;132;p15">
            <a:extLst>
              <a:ext uri="{FF2B5EF4-FFF2-40B4-BE49-F238E27FC236}">
                <a16:creationId xmlns:a16="http://schemas.microsoft.com/office/drawing/2014/main" id="{A89C55E3-D9A2-C171-BA84-EADC4F9242E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09591" y="5498482"/>
            <a:ext cx="1461040" cy="1307399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41;p15">
            <a:extLst>
              <a:ext uri="{FF2B5EF4-FFF2-40B4-BE49-F238E27FC236}">
                <a16:creationId xmlns:a16="http://schemas.microsoft.com/office/drawing/2014/main" id="{42F639C4-9F1B-C32F-1028-399381021EF5}"/>
              </a:ext>
            </a:extLst>
          </p:cNvPr>
          <p:cNvSpPr/>
          <p:nvPr/>
        </p:nvSpPr>
        <p:spPr>
          <a:xfrm flipH="1">
            <a:off x="6725667" y="6055001"/>
            <a:ext cx="195441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34" name="Google Shape;136;p15">
            <a:extLst>
              <a:ext uri="{FF2B5EF4-FFF2-40B4-BE49-F238E27FC236}">
                <a16:creationId xmlns:a16="http://schemas.microsoft.com/office/drawing/2014/main" id="{32A750B8-41C6-0102-479C-A6BE115CF82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91523" y="5521615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6;p15">
            <a:extLst>
              <a:ext uri="{FF2B5EF4-FFF2-40B4-BE49-F238E27FC236}">
                <a16:creationId xmlns:a16="http://schemas.microsoft.com/office/drawing/2014/main" id="{994BA5BD-17A7-AE07-1D01-15D94B02965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01626" y="5752285"/>
            <a:ext cx="1094888" cy="1110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54;p15">
            <a:extLst>
              <a:ext uri="{FF2B5EF4-FFF2-40B4-BE49-F238E27FC236}">
                <a16:creationId xmlns:a16="http://schemas.microsoft.com/office/drawing/2014/main" id="{A33F60D0-7A4A-4EF3-122A-35F4321F3298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r="77679"/>
          <a:stretch/>
        </p:blipFill>
        <p:spPr>
          <a:xfrm rot="-2700000" flipH="1">
            <a:off x="9982892" y="5917968"/>
            <a:ext cx="302625" cy="301062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1;p15">
            <a:extLst>
              <a:ext uri="{FF2B5EF4-FFF2-40B4-BE49-F238E27FC236}">
                <a16:creationId xmlns:a16="http://schemas.microsoft.com/office/drawing/2014/main" id="{38B064FD-8034-434D-73BD-CA0ACFB27DF3}"/>
              </a:ext>
            </a:extLst>
          </p:cNvPr>
          <p:cNvSpPr/>
          <p:nvPr/>
        </p:nvSpPr>
        <p:spPr>
          <a:xfrm flipH="1">
            <a:off x="10207965" y="6066764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41" name="Google Shape;132;p15">
            <a:extLst>
              <a:ext uri="{FF2B5EF4-FFF2-40B4-BE49-F238E27FC236}">
                <a16:creationId xmlns:a16="http://schemas.microsoft.com/office/drawing/2014/main" id="{451FBF1D-F590-A5BF-C355-179744492FB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37820" y="5423478"/>
            <a:ext cx="1492199" cy="1433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4;p15">
            <a:extLst>
              <a:ext uri="{FF2B5EF4-FFF2-40B4-BE49-F238E27FC236}">
                <a16:creationId xmlns:a16="http://schemas.microsoft.com/office/drawing/2014/main" id="{641AA8EE-D18A-643A-0A87-8D6D5BAD589C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r="77679"/>
          <a:stretch/>
        </p:blipFill>
        <p:spPr>
          <a:xfrm rot="-2700000" flipH="1">
            <a:off x="593050" y="6059047"/>
            <a:ext cx="302625" cy="301062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41;p15">
            <a:extLst>
              <a:ext uri="{FF2B5EF4-FFF2-40B4-BE49-F238E27FC236}">
                <a16:creationId xmlns:a16="http://schemas.microsoft.com/office/drawing/2014/main" id="{D4D743F8-9E19-61C6-CE76-6A73A4F6BEB6}"/>
              </a:ext>
            </a:extLst>
          </p:cNvPr>
          <p:cNvSpPr/>
          <p:nvPr/>
        </p:nvSpPr>
        <p:spPr>
          <a:xfrm flipH="1">
            <a:off x="811099" y="6193983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52" name="Google Shape;156;p15">
            <a:extLst>
              <a:ext uri="{FF2B5EF4-FFF2-40B4-BE49-F238E27FC236}">
                <a16:creationId xmlns:a16="http://schemas.microsoft.com/office/drawing/2014/main" id="{7886516E-851F-4C24-B566-E4AFEDB5C9C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r="77679"/>
          <a:stretch/>
        </p:blipFill>
        <p:spPr>
          <a:xfrm rot="2700000">
            <a:off x="1757429" y="5988241"/>
            <a:ext cx="302625" cy="301062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41;p15">
            <a:extLst>
              <a:ext uri="{FF2B5EF4-FFF2-40B4-BE49-F238E27FC236}">
                <a16:creationId xmlns:a16="http://schemas.microsoft.com/office/drawing/2014/main" id="{0489C556-8B1B-EFE1-25F6-E5B8519CE084}"/>
              </a:ext>
            </a:extLst>
          </p:cNvPr>
          <p:cNvSpPr/>
          <p:nvPr/>
        </p:nvSpPr>
        <p:spPr>
          <a:xfrm flipH="1">
            <a:off x="1994474" y="6129925"/>
            <a:ext cx="145412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1" name="Picture 10" descr="A white letter o with a star in the middle&#10;&#10;Description automatically generated with low confidence">
            <a:extLst>
              <a:ext uri="{FF2B5EF4-FFF2-40B4-BE49-F238E27FC236}">
                <a16:creationId xmlns:a16="http://schemas.microsoft.com/office/drawing/2014/main" id="{CD5582BC-3ACE-9DFC-3FC1-2F8A00C7F9F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95957" y="6608074"/>
            <a:ext cx="1616348" cy="18202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EF923C9-7150-6BB5-F620-9334EEFEB26D}"/>
              </a:ext>
            </a:extLst>
          </p:cNvPr>
          <p:cNvGrpSpPr/>
          <p:nvPr/>
        </p:nvGrpSpPr>
        <p:grpSpPr>
          <a:xfrm>
            <a:off x="271759" y="-64305"/>
            <a:ext cx="1958636" cy="1592187"/>
            <a:chOff x="462711" y="123567"/>
            <a:chExt cx="1958636" cy="159218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04F1A44-C8AE-F864-568E-C48ECF2FDC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994474" y="707983"/>
              <a:ext cx="426873" cy="42335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21232C8-CE90-CF5B-C60D-02C96EF714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rgbClr val="309EFF">
                  <a:tint val="45000"/>
                  <a:satMod val="400000"/>
                </a:srgbClr>
              </a:duotone>
              <a:alphaModFix amt="20000"/>
            </a:blip>
            <a:stretch>
              <a:fillRect/>
            </a:stretch>
          </p:blipFill>
          <p:spPr>
            <a:xfrm rot="1250831">
              <a:off x="462711" y="123567"/>
              <a:ext cx="1735159" cy="1592187"/>
            </a:xfrm>
            <a:prstGeom prst="rect">
              <a:avLst/>
            </a:prstGeom>
            <a:effectLst>
              <a:glow rad="228600">
                <a:schemeClr val="accent2">
                  <a:lumMod val="20000"/>
                  <a:lumOff val="80000"/>
                  <a:alpha val="40000"/>
                </a:schemeClr>
              </a:glow>
            </a:effectLst>
          </p:spPr>
        </p:pic>
      </p:grpSp>
      <p:sp>
        <p:nvSpPr>
          <p:cNvPr id="21" name="Footer Placeholder 3">
            <a:extLst>
              <a:ext uri="{FF2B5EF4-FFF2-40B4-BE49-F238E27FC236}">
                <a16:creationId xmlns:a16="http://schemas.microsoft.com/office/drawing/2014/main" id="{19232E2B-1582-45EE-E537-5E58881E89B5}"/>
              </a:ext>
            </a:extLst>
          </p:cNvPr>
          <p:cNvSpPr txBox="1">
            <a:spLocks/>
          </p:cNvSpPr>
          <p:nvPr/>
        </p:nvSpPr>
        <p:spPr>
          <a:xfrm>
            <a:off x="10197208" y="5173525"/>
            <a:ext cx="1718498" cy="546093"/>
          </a:xfrm>
          <a:custGeom>
            <a:avLst/>
            <a:gdLst>
              <a:gd name="connsiteX0" fmla="*/ 0 w 1718498"/>
              <a:gd name="connsiteY0" fmla="*/ 0 h 546093"/>
              <a:gd name="connsiteX1" fmla="*/ 607203 w 1718498"/>
              <a:gd name="connsiteY1" fmla="*/ 0 h 546093"/>
              <a:gd name="connsiteX2" fmla="*/ 1197220 w 1718498"/>
              <a:gd name="connsiteY2" fmla="*/ 0 h 546093"/>
              <a:gd name="connsiteX3" fmla="*/ 1718498 w 1718498"/>
              <a:gd name="connsiteY3" fmla="*/ 0 h 546093"/>
              <a:gd name="connsiteX4" fmla="*/ 1718498 w 1718498"/>
              <a:gd name="connsiteY4" fmla="*/ 546093 h 546093"/>
              <a:gd name="connsiteX5" fmla="*/ 1180035 w 1718498"/>
              <a:gd name="connsiteY5" fmla="*/ 546093 h 546093"/>
              <a:gd name="connsiteX6" fmla="*/ 607203 w 1718498"/>
              <a:gd name="connsiteY6" fmla="*/ 546093 h 546093"/>
              <a:gd name="connsiteX7" fmla="*/ 0 w 1718498"/>
              <a:gd name="connsiteY7" fmla="*/ 546093 h 546093"/>
              <a:gd name="connsiteX8" fmla="*/ 0 w 1718498"/>
              <a:gd name="connsiteY8" fmla="*/ 0 h 546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8498" h="546093" fill="none" extrusionOk="0">
                <a:moveTo>
                  <a:pt x="0" y="0"/>
                </a:moveTo>
                <a:cubicBezTo>
                  <a:pt x="188616" y="-12784"/>
                  <a:pt x="383536" y="13540"/>
                  <a:pt x="607203" y="0"/>
                </a:cubicBezTo>
                <a:cubicBezTo>
                  <a:pt x="830870" y="-13540"/>
                  <a:pt x="920104" y="13454"/>
                  <a:pt x="1197220" y="0"/>
                </a:cubicBezTo>
                <a:cubicBezTo>
                  <a:pt x="1474336" y="-13454"/>
                  <a:pt x="1499325" y="-18208"/>
                  <a:pt x="1718498" y="0"/>
                </a:cubicBezTo>
                <a:cubicBezTo>
                  <a:pt x="1733360" y="161453"/>
                  <a:pt x="1694010" y="349287"/>
                  <a:pt x="1718498" y="546093"/>
                </a:cubicBezTo>
                <a:cubicBezTo>
                  <a:pt x="1596616" y="558223"/>
                  <a:pt x="1304274" y="521374"/>
                  <a:pt x="1180035" y="546093"/>
                </a:cubicBezTo>
                <a:cubicBezTo>
                  <a:pt x="1055796" y="570812"/>
                  <a:pt x="810446" y="550347"/>
                  <a:pt x="607203" y="546093"/>
                </a:cubicBezTo>
                <a:cubicBezTo>
                  <a:pt x="403960" y="541839"/>
                  <a:pt x="261636" y="526828"/>
                  <a:pt x="0" y="546093"/>
                </a:cubicBezTo>
                <a:cubicBezTo>
                  <a:pt x="-25298" y="333249"/>
                  <a:pt x="-20631" y="134138"/>
                  <a:pt x="0" y="0"/>
                </a:cubicBezTo>
                <a:close/>
              </a:path>
              <a:path w="1718498" h="546093" stroke="0" extrusionOk="0">
                <a:moveTo>
                  <a:pt x="0" y="0"/>
                </a:moveTo>
                <a:cubicBezTo>
                  <a:pt x="144706" y="-15747"/>
                  <a:pt x="344893" y="13149"/>
                  <a:pt x="555648" y="0"/>
                </a:cubicBezTo>
                <a:cubicBezTo>
                  <a:pt x="766403" y="-13149"/>
                  <a:pt x="966455" y="23966"/>
                  <a:pt x="1076925" y="0"/>
                </a:cubicBezTo>
                <a:cubicBezTo>
                  <a:pt x="1187395" y="-23966"/>
                  <a:pt x="1568611" y="-19344"/>
                  <a:pt x="1718498" y="0"/>
                </a:cubicBezTo>
                <a:cubicBezTo>
                  <a:pt x="1704803" y="159569"/>
                  <a:pt x="1726021" y="284308"/>
                  <a:pt x="1718498" y="546093"/>
                </a:cubicBezTo>
                <a:cubicBezTo>
                  <a:pt x="1523180" y="526530"/>
                  <a:pt x="1320143" y="568508"/>
                  <a:pt x="1180035" y="546093"/>
                </a:cubicBezTo>
                <a:cubicBezTo>
                  <a:pt x="1039927" y="523678"/>
                  <a:pt x="868855" y="548623"/>
                  <a:pt x="572833" y="546093"/>
                </a:cubicBezTo>
                <a:cubicBezTo>
                  <a:pt x="276811" y="543563"/>
                  <a:pt x="127980" y="537184"/>
                  <a:pt x="0" y="546093"/>
                </a:cubicBezTo>
                <a:cubicBezTo>
                  <a:pt x="-10730" y="358884"/>
                  <a:pt x="15934" y="186916"/>
                  <a:pt x="0" y="0"/>
                </a:cubicBezTo>
                <a:close/>
              </a:path>
            </a:pathLst>
          </a:custGeom>
          <a:solidFill>
            <a:schemeClr val="accent2">
              <a:alpha val="57000"/>
            </a:schemeClr>
          </a:solidFill>
          <a:ln>
            <a:solidFill>
              <a:srgbClr val="56868C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chemeClr val="accent1"/>
                </a:solidFill>
                <a:latin typeface="Outfit SemiBold" pitchFamily="2" charset="0"/>
              </a:rPr>
              <a:t>Medicare guidance at no-cost to you!</a:t>
            </a:r>
          </a:p>
        </p:txBody>
      </p:sp>
      <p:sp>
        <p:nvSpPr>
          <p:cNvPr id="18" name="Content Placeholder 1">
            <a:extLst>
              <a:ext uri="{FF2B5EF4-FFF2-40B4-BE49-F238E27FC236}">
                <a16:creationId xmlns:a16="http://schemas.microsoft.com/office/drawing/2014/main" id="{168E2785-236B-2704-E181-3F8DA8F9EA2F}"/>
              </a:ext>
            </a:extLst>
          </p:cNvPr>
          <p:cNvSpPr txBox="1">
            <a:spLocks/>
          </p:cNvSpPr>
          <p:nvPr/>
        </p:nvSpPr>
        <p:spPr>
          <a:xfrm>
            <a:off x="2347784" y="4550392"/>
            <a:ext cx="6943739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dirty="0">
                <a:solidFill>
                  <a:schemeClr val="accent2">
                    <a:lumMod val="50000"/>
                  </a:schemeClr>
                </a:solidFill>
                <a:latin typeface="Outfit SemiBold" pitchFamily="2" charset="0"/>
              </a:rPr>
              <a:t>Seniority Benefit Group is a licensed health insurance agency and not affiliated with                                                                        or endorsed by the Government or Federal Medicare program.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F81FC2A-D2A4-5670-5E2E-755501AF46C6}"/>
              </a:ext>
            </a:extLst>
          </p:cNvPr>
          <p:cNvSpPr txBox="1"/>
          <p:nvPr/>
        </p:nvSpPr>
        <p:spPr>
          <a:xfrm>
            <a:off x="1119368" y="1563396"/>
            <a:ext cx="9208171" cy="2554545"/>
          </a:xfrm>
          <a:prstGeom prst="rect">
            <a:avLst/>
          </a:prstGeom>
          <a:solidFill>
            <a:srgbClr val="53945C">
              <a:alpha val="94000"/>
            </a:srgbClr>
          </a:solidFill>
          <a:ln w="190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704153"/>
                      <a:gd name="connsiteY0" fmla="*/ 0 h 2526494"/>
                      <a:gd name="connsiteX1" fmla="*/ 692762 w 6704153"/>
                      <a:gd name="connsiteY1" fmla="*/ 0 h 2526494"/>
                      <a:gd name="connsiteX2" fmla="*/ 1117359 w 6704153"/>
                      <a:gd name="connsiteY2" fmla="*/ 0 h 2526494"/>
                      <a:gd name="connsiteX3" fmla="*/ 1743080 w 6704153"/>
                      <a:gd name="connsiteY3" fmla="*/ 0 h 2526494"/>
                      <a:gd name="connsiteX4" fmla="*/ 2167676 w 6704153"/>
                      <a:gd name="connsiteY4" fmla="*/ 0 h 2526494"/>
                      <a:gd name="connsiteX5" fmla="*/ 2726356 w 6704153"/>
                      <a:gd name="connsiteY5" fmla="*/ 0 h 2526494"/>
                      <a:gd name="connsiteX6" fmla="*/ 3352077 w 6704153"/>
                      <a:gd name="connsiteY6" fmla="*/ 0 h 2526494"/>
                      <a:gd name="connsiteX7" fmla="*/ 3709631 w 6704153"/>
                      <a:gd name="connsiteY7" fmla="*/ 0 h 2526494"/>
                      <a:gd name="connsiteX8" fmla="*/ 4067186 w 6704153"/>
                      <a:gd name="connsiteY8" fmla="*/ 0 h 2526494"/>
                      <a:gd name="connsiteX9" fmla="*/ 4759949 w 6704153"/>
                      <a:gd name="connsiteY9" fmla="*/ 0 h 2526494"/>
                      <a:gd name="connsiteX10" fmla="*/ 5318628 w 6704153"/>
                      <a:gd name="connsiteY10" fmla="*/ 0 h 2526494"/>
                      <a:gd name="connsiteX11" fmla="*/ 5676183 w 6704153"/>
                      <a:gd name="connsiteY11" fmla="*/ 0 h 2526494"/>
                      <a:gd name="connsiteX12" fmla="*/ 6704153 w 6704153"/>
                      <a:gd name="connsiteY12" fmla="*/ 0 h 2526494"/>
                      <a:gd name="connsiteX13" fmla="*/ 6704153 w 6704153"/>
                      <a:gd name="connsiteY13" fmla="*/ 555829 h 2526494"/>
                      <a:gd name="connsiteX14" fmla="*/ 6704153 w 6704153"/>
                      <a:gd name="connsiteY14" fmla="*/ 1010598 h 2526494"/>
                      <a:gd name="connsiteX15" fmla="*/ 6704153 w 6704153"/>
                      <a:gd name="connsiteY15" fmla="*/ 1515896 h 2526494"/>
                      <a:gd name="connsiteX16" fmla="*/ 6704153 w 6704153"/>
                      <a:gd name="connsiteY16" fmla="*/ 1945400 h 2526494"/>
                      <a:gd name="connsiteX17" fmla="*/ 6704153 w 6704153"/>
                      <a:gd name="connsiteY17" fmla="*/ 2526494 h 2526494"/>
                      <a:gd name="connsiteX18" fmla="*/ 6145474 w 6704153"/>
                      <a:gd name="connsiteY18" fmla="*/ 2526494 h 2526494"/>
                      <a:gd name="connsiteX19" fmla="*/ 5519753 w 6704153"/>
                      <a:gd name="connsiteY19" fmla="*/ 2526494 h 2526494"/>
                      <a:gd name="connsiteX20" fmla="*/ 4894032 w 6704153"/>
                      <a:gd name="connsiteY20" fmla="*/ 2526494 h 2526494"/>
                      <a:gd name="connsiteX21" fmla="*/ 4469435 w 6704153"/>
                      <a:gd name="connsiteY21" fmla="*/ 2526494 h 2526494"/>
                      <a:gd name="connsiteX22" fmla="*/ 3776673 w 6704153"/>
                      <a:gd name="connsiteY22" fmla="*/ 2526494 h 2526494"/>
                      <a:gd name="connsiteX23" fmla="*/ 3217993 w 6704153"/>
                      <a:gd name="connsiteY23" fmla="*/ 2526494 h 2526494"/>
                      <a:gd name="connsiteX24" fmla="*/ 2860439 w 6704153"/>
                      <a:gd name="connsiteY24" fmla="*/ 2526494 h 2526494"/>
                      <a:gd name="connsiteX25" fmla="*/ 2301759 w 6704153"/>
                      <a:gd name="connsiteY25" fmla="*/ 2526494 h 2526494"/>
                      <a:gd name="connsiteX26" fmla="*/ 1810121 w 6704153"/>
                      <a:gd name="connsiteY26" fmla="*/ 2526494 h 2526494"/>
                      <a:gd name="connsiteX27" fmla="*/ 1318483 w 6704153"/>
                      <a:gd name="connsiteY27" fmla="*/ 2526494 h 2526494"/>
                      <a:gd name="connsiteX28" fmla="*/ 826846 w 6704153"/>
                      <a:gd name="connsiteY28" fmla="*/ 2526494 h 2526494"/>
                      <a:gd name="connsiteX29" fmla="*/ 0 w 6704153"/>
                      <a:gd name="connsiteY29" fmla="*/ 2526494 h 2526494"/>
                      <a:gd name="connsiteX30" fmla="*/ 0 w 6704153"/>
                      <a:gd name="connsiteY30" fmla="*/ 1995930 h 2526494"/>
                      <a:gd name="connsiteX31" fmla="*/ 0 w 6704153"/>
                      <a:gd name="connsiteY31" fmla="*/ 1515896 h 2526494"/>
                      <a:gd name="connsiteX32" fmla="*/ 0 w 6704153"/>
                      <a:gd name="connsiteY32" fmla="*/ 1086392 h 2526494"/>
                      <a:gd name="connsiteX33" fmla="*/ 0 w 6704153"/>
                      <a:gd name="connsiteY33" fmla="*/ 606359 h 2526494"/>
                      <a:gd name="connsiteX34" fmla="*/ 0 w 6704153"/>
                      <a:gd name="connsiteY34" fmla="*/ 0 h 25264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6704153" h="2526494" fill="none" extrusionOk="0">
                        <a:moveTo>
                          <a:pt x="0" y="0"/>
                        </a:moveTo>
                        <a:cubicBezTo>
                          <a:pt x="197203" y="-69139"/>
                          <a:pt x="387246" y="51326"/>
                          <a:pt x="692762" y="0"/>
                        </a:cubicBezTo>
                        <a:cubicBezTo>
                          <a:pt x="998278" y="-51326"/>
                          <a:pt x="974274" y="8061"/>
                          <a:pt x="1117359" y="0"/>
                        </a:cubicBezTo>
                        <a:cubicBezTo>
                          <a:pt x="1260444" y="-8061"/>
                          <a:pt x="1519417" y="17975"/>
                          <a:pt x="1743080" y="0"/>
                        </a:cubicBezTo>
                        <a:cubicBezTo>
                          <a:pt x="1966743" y="-17975"/>
                          <a:pt x="1970079" y="5864"/>
                          <a:pt x="2167676" y="0"/>
                        </a:cubicBezTo>
                        <a:cubicBezTo>
                          <a:pt x="2365273" y="-5864"/>
                          <a:pt x="2563394" y="20805"/>
                          <a:pt x="2726356" y="0"/>
                        </a:cubicBezTo>
                        <a:cubicBezTo>
                          <a:pt x="2889318" y="-20805"/>
                          <a:pt x="3090223" y="280"/>
                          <a:pt x="3352077" y="0"/>
                        </a:cubicBezTo>
                        <a:cubicBezTo>
                          <a:pt x="3613931" y="-280"/>
                          <a:pt x="3585566" y="6294"/>
                          <a:pt x="3709631" y="0"/>
                        </a:cubicBezTo>
                        <a:cubicBezTo>
                          <a:pt x="3833696" y="-6294"/>
                          <a:pt x="3946459" y="7237"/>
                          <a:pt x="4067186" y="0"/>
                        </a:cubicBezTo>
                        <a:cubicBezTo>
                          <a:pt x="4187913" y="-7237"/>
                          <a:pt x="4443841" y="26055"/>
                          <a:pt x="4759949" y="0"/>
                        </a:cubicBezTo>
                        <a:cubicBezTo>
                          <a:pt x="5076057" y="-26055"/>
                          <a:pt x="5076536" y="62451"/>
                          <a:pt x="5318628" y="0"/>
                        </a:cubicBezTo>
                        <a:cubicBezTo>
                          <a:pt x="5560720" y="-62451"/>
                          <a:pt x="5516704" y="16287"/>
                          <a:pt x="5676183" y="0"/>
                        </a:cubicBezTo>
                        <a:cubicBezTo>
                          <a:pt x="5835663" y="-16287"/>
                          <a:pt x="6409133" y="82102"/>
                          <a:pt x="6704153" y="0"/>
                        </a:cubicBezTo>
                        <a:cubicBezTo>
                          <a:pt x="6714977" y="249501"/>
                          <a:pt x="6689697" y="432644"/>
                          <a:pt x="6704153" y="555829"/>
                        </a:cubicBezTo>
                        <a:cubicBezTo>
                          <a:pt x="6718609" y="679014"/>
                          <a:pt x="6684641" y="819181"/>
                          <a:pt x="6704153" y="1010598"/>
                        </a:cubicBezTo>
                        <a:cubicBezTo>
                          <a:pt x="6723665" y="1202015"/>
                          <a:pt x="6665420" y="1346470"/>
                          <a:pt x="6704153" y="1515896"/>
                        </a:cubicBezTo>
                        <a:cubicBezTo>
                          <a:pt x="6742886" y="1685322"/>
                          <a:pt x="6703730" y="1829851"/>
                          <a:pt x="6704153" y="1945400"/>
                        </a:cubicBezTo>
                        <a:cubicBezTo>
                          <a:pt x="6704576" y="2060949"/>
                          <a:pt x="6657829" y="2237869"/>
                          <a:pt x="6704153" y="2526494"/>
                        </a:cubicBezTo>
                        <a:cubicBezTo>
                          <a:pt x="6559587" y="2562520"/>
                          <a:pt x="6334465" y="2478653"/>
                          <a:pt x="6145474" y="2526494"/>
                        </a:cubicBezTo>
                        <a:cubicBezTo>
                          <a:pt x="5956483" y="2574335"/>
                          <a:pt x="5766652" y="2486586"/>
                          <a:pt x="5519753" y="2526494"/>
                        </a:cubicBezTo>
                        <a:cubicBezTo>
                          <a:pt x="5272854" y="2566402"/>
                          <a:pt x="5078473" y="2512170"/>
                          <a:pt x="4894032" y="2526494"/>
                        </a:cubicBezTo>
                        <a:cubicBezTo>
                          <a:pt x="4709591" y="2540818"/>
                          <a:pt x="4596401" y="2490481"/>
                          <a:pt x="4469435" y="2526494"/>
                        </a:cubicBezTo>
                        <a:cubicBezTo>
                          <a:pt x="4342469" y="2562507"/>
                          <a:pt x="3964900" y="2523505"/>
                          <a:pt x="3776673" y="2526494"/>
                        </a:cubicBezTo>
                        <a:cubicBezTo>
                          <a:pt x="3588446" y="2529483"/>
                          <a:pt x="3378043" y="2522003"/>
                          <a:pt x="3217993" y="2526494"/>
                        </a:cubicBezTo>
                        <a:cubicBezTo>
                          <a:pt x="3057943" y="2530985"/>
                          <a:pt x="2983224" y="2519624"/>
                          <a:pt x="2860439" y="2526494"/>
                        </a:cubicBezTo>
                        <a:cubicBezTo>
                          <a:pt x="2737654" y="2533364"/>
                          <a:pt x="2576721" y="2507633"/>
                          <a:pt x="2301759" y="2526494"/>
                        </a:cubicBezTo>
                        <a:cubicBezTo>
                          <a:pt x="2026797" y="2545355"/>
                          <a:pt x="1987300" y="2508018"/>
                          <a:pt x="1810121" y="2526494"/>
                        </a:cubicBezTo>
                        <a:cubicBezTo>
                          <a:pt x="1632942" y="2544970"/>
                          <a:pt x="1526951" y="2502478"/>
                          <a:pt x="1318483" y="2526494"/>
                        </a:cubicBezTo>
                        <a:cubicBezTo>
                          <a:pt x="1110015" y="2550510"/>
                          <a:pt x="1051111" y="2484871"/>
                          <a:pt x="826846" y="2526494"/>
                        </a:cubicBezTo>
                        <a:cubicBezTo>
                          <a:pt x="602581" y="2568117"/>
                          <a:pt x="399029" y="2451119"/>
                          <a:pt x="0" y="2526494"/>
                        </a:cubicBezTo>
                        <a:cubicBezTo>
                          <a:pt x="-30445" y="2414837"/>
                          <a:pt x="25390" y="2166322"/>
                          <a:pt x="0" y="1995930"/>
                        </a:cubicBezTo>
                        <a:cubicBezTo>
                          <a:pt x="-25390" y="1825538"/>
                          <a:pt x="1231" y="1753869"/>
                          <a:pt x="0" y="1515896"/>
                        </a:cubicBezTo>
                        <a:cubicBezTo>
                          <a:pt x="-1231" y="1277923"/>
                          <a:pt x="38562" y="1218122"/>
                          <a:pt x="0" y="1086392"/>
                        </a:cubicBezTo>
                        <a:cubicBezTo>
                          <a:pt x="-38562" y="954662"/>
                          <a:pt x="5602" y="780547"/>
                          <a:pt x="0" y="606359"/>
                        </a:cubicBezTo>
                        <a:cubicBezTo>
                          <a:pt x="-5602" y="432171"/>
                          <a:pt x="32839" y="219842"/>
                          <a:pt x="0" y="0"/>
                        </a:cubicBezTo>
                        <a:close/>
                      </a:path>
                      <a:path w="6704153" h="2526494" stroke="0" extrusionOk="0">
                        <a:moveTo>
                          <a:pt x="0" y="0"/>
                        </a:moveTo>
                        <a:cubicBezTo>
                          <a:pt x="208761" y="-56579"/>
                          <a:pt x="305218" y="52005"/>
                          <a:pt x="491638" y="0"/>
                        </a:cubicBezTo>
                        <a:cubicBezTo>
                          <a:pt x="678058" y="-52005"/>
                          <a:pt x="671759" y="1031"/>
                          <a:pt x="849193" y="0"/>
                        </a:cubicBezTo>
                        <a:cubicBezTo>
                          <a:pt x="1026628" y="-1031"/>
                          <a:pt x="1245970" y="38674"/>
                          <a:pt x="1541955" y="0"/>
                        </a:cubicBezTo>
                        <a:cubicBezTo>
                          <a:pt x="1837940" y="-38674"/>
                          <a:pt x="1927246" y="11436"/>
                          <a:pt x="2033593" y="0"/>
                        </a:cubicBezTo>
                        <a:cubicBezTo>
                          <a:pt x="2139940" y="-11436"/>
                          <a:pt x="2419554" y="32521"/>
                          <a:pt x="2525231" y="0"/>
                        </a:cubicBezTo>
                        <a:cubicBezTo>
                          <a:pt x="2630908" y="-32521"/>
                          <a:pt x="2986172" y="81531"/>
                          <a:pt x="3217993" y="0"/>
                        </a:cubicBezTo>
                        <a:cubicBezTo>
                          <a:pt x="3449814" y="-81531"/>
                          <a:pt x="3478525" y="5840"/>
                          <a:pt x="3642590" y="0"/>
                        </a:cubicBezTo>
                        <a:cubicBezTo>
                          <a:pt x="3806655" y="-5840"/>
                          <a:pt x="4192285" y="35346"/>
                          <a:pt x="4335352" y="0"/>
                        </a:cubicBezTo>
                        <a:cubicBezTo>
                          <a:pt x="4478419" y="-35346"/>
                          <a:pt x="4871841" y="66374"/>
                          <a:pt x="5028115" y="0"/>
                        </a:cubicBezTo>
                        <a:cubicBezTo>
                          <a:pt x="5184389" y="-66374"/>
                          <a:pt x="5447466" y="28296"/>
                          <a:pt x="5586794" y="0"/>
                        </a:cubicBezTo>
                        <a:cubicBezTo>
                          <a:pt x="5726122" y="-28296"/>
                          <a:pt x="6479426" y="36806"/>
                          <a:pt x="6704153" y="0"/>
                        </a:cubicBezTo>
                        <a:cubicBezTo>
                          <a:pt x="6736726" y="106312"/>
                          <a:pt x="6668659" y="349864"/>
                          <a:pt x="6704153" y="480034"/>
                        </a:cubicBezTo>
                        <a:cubicBezTo>
                          <a:pt x="6739647" y="610204"/>
                          <a:pt x="6683491" y="766991"/>
                          <a:pt x="6704153" y="909538"/>
                        </a:cubicBezTo>
                        <a:cubicBezTo>
                          <a:pt x="6724815" y="1052085"/>
                          <a:pt x="6658549" y="1275496"/>
                          <a:pt x="6704153" y="1414837"/>
                        </a:cubicBezTo>
                        <a:cubicBezTo>
                          <a:pt x="6749757" y="1554178"/>
                          <a:pt x="6690978" y="1769917"/>
                          <a:pt x="6704153" y="1920135"/>
                        </a:cubicBezTo>
                        <a:cubicBezTo>
                          <a:pt x="6717328" y="2070353"/>
                          <a:pt x="6674105" y="2393472"/>
                          <a:pt x="6704153" y="2526494"/>
                        </a:cubicBezTo>
                        <a:cubicBezTo>
                          <a:pt x="6470463" y="2561657"/>
                          <a:pt x="6362653" y="2510123"/>
                          <a:pt x="6078432" y="2526494"/>
                        </a:cubicBezTo>
                        <a:cubicBezTo>
                          <a:pt x="5794211" y="2542865"/>
                          <a:pt x="5787883" y="2514384"/>
                          <a:pt x="5519753" y="2526494"/>
                        </a:cubicBezTo>
                        <a:cubicBezTo>
                          <a:pt x="5251623" y="2538604"/>
                          <a:pt x="5301532" y="2497475"/>
                          <a:pt x="5162198" y="2526494"/>
                        </a:cubicBezTo>
                        <a:cubicBezTo>
                          <a:pt x="5022864" y="2555513"/>
                          <a:pt x="4904980" y="2477525"/>
                          <a:pt x="4737601" y="2526494"/>
                        </a:cubicBezTo>
                        <a:cubicBezTo>
                          <a:pt x="4570222" y="2575463"/>
                          <a:pt x="4353853" y="2500746"/>
                          <a:pt x="4044839" y="2526494"/>
                        </a:cubicBezTo>
                        <a:cubicBezTo>
                          <a:pt x="3735825" y="2552242"/>
                          <a:pt x="3671231" y="2465698"/>
                          <a:pt x="3486160" y="2526494"/>
                        </a:cubicBezTo>
                        <a:cubicBezTo>
                          <a:pt x="3301089" y="2587290"/>
                          <a:pt x="3205897" y="2491033"/>
                          <a:pt x="3061563" y="2526494"/>
                        </a:cubicBezTo>
                        <a:cubicBezTo>
                          <a:pt x="2917229" y="2561955"/>
                          <a:pt x="2698474" y="2460595"/>
                          <a:pt x="2502884" y="2526494"/>
                        </a:cubicBezTo>
                        <a:cubicBezTo>
                          <a:pt x="2307294" y="2592393"/>
                          <a:pt x="2289955" y="2525287"/>
                          <a:pt x="2145329" y="2526494"/>
                        </a:cubicBezTo>
                        <a:cubicBezTo>
                          <a:pt x="2000704" y="2527701"/>
                          <a:pt x="1886560" y="2498008"/>
                          <a:pt x="1787774" y="2526494"/>
                        </a:cubicBezTo>
                        <a:cubicBezTo>
                          <a:pt x="1688988" y="2554980"/>
                          <a:pt x="1405341" y="2524774"/>
                          <a:pt x="1229095" y="2526494"/>
                        </a:cubicBezTo>
                        <a:cubicBezTo>
                          <a:pt x="1052849" y="2528214"/>
                          <a:pt x="992165" y="2482070"/>
                          <a:pt x="804498" y="2526494"/>
                        </a:cubicBezTo>
                        <a:cubicBezTo>
                          <a:pt x="616831" y="2570918"/>
                          <a:pt x="319581" y="2504339"/>
                          <a:pt x="0" y="2526494"/>
                        </a:cubicBezTo>
                        <a:cubicBezTo>
                          <a:pt x="-34468" y="2409357"/>
                          <a:pt x="52346" y="2288978"/>
                          <a:pt x="0" y="2071725"/>
                        </a:cubicBezTo>
                        <a:cubicBezTo>
                          <a:pt x="-52346" y="1854472"/>
                          <a:pt x="38753" y="1830027"/>
                          <a:pt x="0" y="1642221"/>
                        </a:cubicBezTo>
                        <a:cubicBezTo>
                          <a:pt x="-38753" y="1454415"/>
                          <a:pt x="11692" y="1360871"/>
                          <a:pt x="0" y="1111657"/>
                        </a:cubicBezTo>
                        <a:cubicBezTo>
                          <a:pt x="-11692" y="862443"/>
                          <a:pt x="51469" y="821782"/>
                          <a:pt x="0" y="656888"/>
                        </a:cubicBezTo>
                        <a:cubicBezTo>
                          <a:pt x="-51469" y="491994"/>
                          <a:pt x="60885" y="26814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glow rad="101600">
              <a:schemeClr val="bg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Outfit SemiBold" pitchFamily="2" charset="0"/>
              </a:rPr>
              <a:t>Healthcare in Retirement</a:t>
            </a:r>
          </a:p>
        </p:txBody>
      </p:sp>
    </p:spTree>
    <p:extLst>
      <p:ext uri="{BB962C8B-B14F-4D97-AF65-F5344CB8AC3E}">
        <p14:creationId xmlns:p14="http://schemas.microsoft.com/office/powerpoint/2010/main" val="30476813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E8E68E2-440F-83A5-946E-D61EEEA4D7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5119" y="1"/>
            <a:ext cx="2255420" cy="2267108"/>
          </a:xfrm>
          <a:prstGeom prst="rect">
            <a:avLst/>
          </a:prstGeom>
        </p:spPr>
      </p:pic>
      <p:pic>
        <p:nvPicPr>
          <p:cNvPr id="2" name="Google Shape;132;p15">
            <a:extLst>
              <a:ext uri="{FF2B5EF4-FFF2-40B4-BE49-F238E27FC236}">
                <a16:creationId xmlns:a16="http://schemas.microsoft.com/office/drawing/2014/main" id="{A4036004-D093-CD19-D51F-6C6B18F435D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0546" y="5498482"/>
            <a:ext cx="1340837" cy="1361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33;p15">
            <a:extLst>
              <a:ext uri="{FF2B5EF4-FFF2-40B4-BE49-F238E27FC236}">
                <a16:creationId xmlns:a16="http://schemas.microsoft.com/office/drawing/2014/main" id="{79502513-3712-2AB3-B9B4-38ACAAD635B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8362" y="5552549"/>
            <a:ext cx="1481158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34;p15">
            <a:extLst>
              <a:ext uri="{FF2B5EF4-FFF2-40B4-BE49-F238E27FC236}">
                <a16:creationId xmlns:a16="http://schemas.microsoft.com/office/drawing/2014/main" id="{4D9B5467-8DB9-5C13-27CF-11B40829155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5363" y="5550601"/>
            <a:ext cx="1380049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35;p15">
            <a:extLst>
              <a:ext uri="{FF2B5EF4-FFF2-40B4-BE49-F238E27FC236}">
                <a16:creationId xmlns:a16="http://schemas.microsoft.com/office/drawing/2014/main" id="{FBF0D675-AD96-8887-34A9-79991095ADD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1582" y="5550601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36;p15">
            <a:extLst>
              <a:ext uri="{FF2B5EF4-FFF2-40B4-BE49-F238E27FC236}">
                <a16:creationId xmlns:a16="http://schemas.microsoft.com/office/drawing/2014/main" id="{9A50FA69-3249-4DEA-7001-50E2655F8F9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89149" y="5424617"/>
            <a:ext cx="1367302" cy="1433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15">
            <a:extLst>
              <a:ext uri="{FF2B5EF4-FFF2-40B4-BE49-F238E27FC236}">
                <a16:creationId xmlns:a16="http://schemas.microsoft.com/office/drawing/2014/main" id="{F007EC7D-FD6A-BF06-698B-3D326AF0470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03181" y="5550601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38;p15">
            <a:extLst>
              <a:ext uri="{FF2B5EF4-FFF2-40B4-BE49-F238E27FC236}">
                <a16:creationId xmlns:a16="http://schemas.microsoft.com/office/drawing/2014/main" id="{40AC89B0-6C77-17DE-F339-E12F5F93E85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03164" y="5551739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134;p15">
            <a:extLst>
              <a:ext uri="{FF2B5EF4-FFF2-40B4-BE49-F238E27FC236}">
                <a16:creationId xmlns:a16="http://schemas.microsoft.com/office/drawing/2014/main" id="{DDC079AF-3463-A229-C255-EA27AF3D990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34475" y="5549463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135;p15">
            <a:extLst>
              <a:ext uri="{FF2B5EF4-FFF2-40B4-BE49-F238E27FC236}">
                <a16:creationId xmlns:a16="http://schemas.microsoft.com/office/drawing/2014/main" id="{3A58E154-8B06-90C5-CB81-6477108DCD4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41482" y="5521615"/>
            <a:ext cx="1394815" cy="1335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36;p15">
            <a:extLst>
              <a:ext uri="{FF2B5EF4-FFF2-40B4-BE49-F238E27FC236}">
                <a16:creationId xmlns:a16="http://schemas.microsoft.com/office/drawing/2014/main" id="{3FE70316-639D-EE06-84D2-03B38AC84DD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41975" y="5556780"/>
            <a:ext cx="1380049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137;p15">
            <a:extLst>
              <a:ext uri="{FF2B5EF4-FFF2-40B4-BE49-F238E27FC236}">
                <a16:creationId xmlns:a16="http://schemas.microsoft.com/office/drawing/2014/main" id="{1219CBEA-4C5B-CBA0-6FF9-624D5B917D9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43081" y="5555642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138;p15">
            <a:extLst>
              <a:ext uri="{FF2B5EF4-FFF2-40B4-BE49-F238E27FC236}">
                <a16:creationId xmlns:a16="http://schemas.microsoft.com/office/drawing/2014/main" id="{2059C3B3-D66A-563B-A53B-FF6007B463E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43064" y="5550601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140;p15">
            <a:extLst>
              <a:ext uri="{FF2B5EF4-FFF2-40B4-BE49-F238E27FC236}">
                <a16:creationId xmlns:a16="http://schemas.microsoft.com/office/drawing/2014/main" id="{70AEBFD0-E12F-05F5-E2BE-DB40EDF6DFB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77679"/>
          <a:stretch/>
        </p:blipFill>
        <p:spPr>
          <a:xfrm rot="-2700000" flipH="1">
            <a:off x="8269183" y="5921463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142;p15">
            <a:extLst>
              <a:ext uri="{FF2B5EF4-FFF2-40B4-BE49-F238E27FC236}">
                <a16:creationId xmlns:a16="http://schemas.microsoft.com/office/drawing/2014/main" id="{58D07110-81E8-C149-753A-65C38E450F9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77679"/>
          <a:stretch/>
        </p:blipFill>
        <p:spPr>
          <a:xfrm rot="2700000">
            <a:off x="11179491" y="5934025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144;p15">
            <a:extLst>
              <a:ext uri="{FF2B5EF4-FFF2-40B4-BE49-F238E27FC236}">
                <a16:creationId xmlns:a16="http://schemas.microsoft.com/office/drawing/2014/main" id="{86FC8E11-77A7-2EF1-16DD-0E4C045B456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r="77679"/>
          <a:stretch/>
        </p:blipFill>
        <p:spPr>
          <a:xfrm rot="2700000">
            <a:off x="3864655" y="5851106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146;p15">
            <a:extLst>
              <a:ext uri="{FF2B5EF4-FFF2-40B4-BE49-F238E27FC236}">
                <a16:creationId xmlns:a16="http://schemas.microsoft.com/office/drawing/2014/main" id="{C30CA806-6534-8C8D-66E6-87189B5D7A3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r="77679"/>
          <a:stretch/>
        </p:blipFill>
        <p:spPr>
          <a:xfrm rot="-2700000" flipH="1">
            <a:off x="5661837" y="5851107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148;p15">
            <a:extLst>
              <a:ext uri="{FF2B5EF4-FFF2-40B4-BE49-F238E27FC236}">
                <a16:creationId xmlns:a16="http://schemas.microsoft.com/office/drawing/2014/main" id="{69E686EE-2FEF-2DBD-2253-123979BA052C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r="77679"/>
          <a:stretch/>
        </p:blipFill>
        <p:spPr>
          <a:xfrm rot="-2700000" flipH="1">
            <a:off x="2613237" y="5898169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150;p15">
            <a:extLst>
              <a:ext uri="{FF2B5EF4-FFF2-40B4-BE49-F238E27FC236}">
                <a16:creationId xmlns:a16="http://schemas.microsoft.com/office/drawing/2014/main" id="{B3E4A619-A860-28D5-C2ED-DB82E7AFDB07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r="77679"/>
          <a:stretch/>
        </p:blipFill>
        <p:spPr>
          <a:xfrm rot="2700000">
            <a:off x="7233062" y="5835519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152;p15">
            <a:extLst>
              <a:ext uri="{FF2B5EF4-FFF2-40B4-BE49-F238E27FC236}">
                <a16:creationId xmlns:a16="http://schemas.microsoft.com/office/drawing/2014/main" id="{2ED777C1-22BB-7635-1962-4BBBB87E2CFD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r="77679"/>
          <a:stretch/>
        </p:blipFill>
        <p:spPr>
          <a:xfrm rot="2700000">
            <a:off x="4768124" y="5954819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156;p15">
            <a:extLst>
              <a:ext uri="{FF2B5EF4-FFF2-40B4-BE49-F238E27FC236}">
                <a16:creationId xmlns:a16="http://schemas.microsoft.com/office/drawing/2014/main" id="{3387F9F9-60F6-1D46-B138-8EFFF45EB19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r="77679"/>
          <a:stretch/>
        </p:blipFill>
        <p:spPr>
          <a:xfrm rot="2700000">
            <a:off x="8871000" y="6010498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158;p15">
            <a:extLst>
              <a:ext uri="{FF2B5EF4-FFF2-40B4-BE49-F238E27FC236}">
                <a16:creationId xmlns:a16="http://schemas.microsoft.com/office/drawing/2014/main" id="{C11E0E27-3F12-6162-A3B1-2EB4B0C92C0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77679"/>
          <a:stretch/>
        </p:blipFill>
        <p:spPr>
          <a:xfrm rot="-2700000" flipH="1">
            <a:off x="6504187" y="5898169"/>
            <a:ext cx="302625" cy="301062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141;p15">
            <a:extLst>
              <a:ext uri="{FF2B5EF4-FFF2-40B4-BE49-F238E27FC236}">
                <a16:creationId xmlns:a16="http://schemas.microsoft.com/office/drawing/2014/main" id="{4C0BC71B-636E-8128-3A4C-FE18F683586E}"/>
              </a:ext>
            </a:extLst>
          </p:cNvPr>
          <p:cNvSpPr/>
          <p:nvPr/>
        </p:nvSpPr>
        <p:spPr>
          <a:xfrm flipH="1">
            <a:off x="9108045" y="6152182"/>
            <a:ext cx="145412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9" name="Google Shape;141;p15">
            <a:extLst>
              <a:ext uri="{FF2B5EF4-FFF2-40B4-BE49-F238E27FC236}">
                <a16:creationId xmlns:a16="http://schemas.microsoft.com/office/drawing/2014/main" id="{61DF672E-449F-B977-B204-46FF8A074341}"/>
              </a:ext>
            </a:extLst>
          </p:cNvPr>
          <p:cNvSpPr/>
          <p:nvPr/>
        </p:nvSpPr>
        <p:spPr>
          <a:xfrm>
            <a:off x="8195630" y="6056400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0" name="Google Shape;141;p15">
            <a:extLst>
              <a:ext uri="{FF2B5EF4-FFF2-40B4-BE49-F238E27FC236}">
                <a16:creationId xmlns:a16="http://schemas.microsoft.com/office/drawing/2014/main" id="{DA0A6A98-26EC-5671-F46C-E2DB7A543B2D}"/>
              </a:ext>
            </a:extLst>
          </p:cNvPr>
          <p:cNvSpPr/>
          <p:nvPr/>
        </p:nvSpPr>
        <p:spPr>
          <a:xfrm>
            <a:off x="7151321" y="5979152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1" name="Google Shape;141;p15">
            <a:extLst>
              <a:ext uri="{FF2B5EF4-FFF2-40B4-BE49-F238E27FC236}">
                <a16:creationId xmlns:a16="http://schemas.microsoft.com/office/drawing/2014/main" id="{A32D47EB-1C57-F168-5042-B2A95E81061F}"/>
              </a:ext>
            </a:extLst>
          </p:cNvPr>
          <p:cNvSpPr/>
          <p:nvPr/>
        </p:nvSpPr>
        <p:spPr>
          <a:xfrm>
            <a:off x="3935412" y="6048700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" name="Google Shape;141;p15">
            <a:extLst>
              <a:ext uri="{FF2B5EF4-FFF2-40B4-BE49-F238E27FC236}">
                <a16:creationId xmlns:a16="http://schemas.microsoft.com/office/drawing/2014/main" id="{08490351-FE19-976F-728D-5A5753A1F39C}"/>
              </a:ext>
            </a:extLst>
          </p:cNvPr>
          <p:cNvSpPr/>
          <p:nvPr/>
        </p:nvSpPr>
        <p:spPr>
          <a:xfrm flipH="1">
            <a:off x="2838513" y="6048700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3" name="Google Shape;141;p15">
            <a:extLst>
              <a:ext uri="{FF2B5EF4-FFF2-40B4-BE49-F238E27FC236}">
                <a16:creationId xmlns:a16="http://schemas.microsoft.com/office/drawing/2014/main" id="{4B11AE68-1E59-AEC3-19AB-03E8B3602458}"/>
              </a:ext>
            </a:extLst>
          </p:cNvPr>
          <p:cNvSpPr/>
          <p:nvPr/>
        </p:nvSpPr>
        <p:spPr>
          <a:xfrm>
            <a:off x="11126702" y="6068961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4" name="Google Shape;141;p15">
            <a:extLst>
              <a:ext uri="{FF2B5EF4-FFF2-40B4-BE49-F238E27FC236}">
                <a16:creationId xmlns:a16="http://schemas.microsoft.com/office/drawing/2014/main" id="{65ACA5D2-E49F-95FA-E423-223981DCEA2C}"/>
              </a:ext>
            </a:extLst>
          </p:cNvPr>
          <p:cNvSpPr/>
          <p:nvPr/>
        </p:nvSpPr>
        <p:spPr>
          <a:xfrm flipH="1">
            <a:off x="5006202" y="6105350"/>
            <a:ext cx="195441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5" name="Google Shape;141;p15">
            <a:extLst>
              <a:ext uri="{FF2B5EF4-FFF2-40B4-BE49-F238E27FC236}">
                <a16:creationId xmlns:a16="http://schemas.microsoft.com/office/drawing/2014/main" id="{20FFCB7C-5BE5-E264-21A3-EC7B05998879}"/>
              </a:ext>
            </a:extLst>
          </p:cNvPr>
          <p:cNvSpPr/>
          <p:nvPr/>
        </p:nvSpPr>
        <p:spPr>
          <a:xfrm>
            <a:off x="5576526" y="6003859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00" name="Google Shape;132;p15">
            <a:extLst>
              <a:ext uri="{FF2B5EF4-FFF2-40B4-BE49-F238E27FC236}">
                <a16:creationId xmlns:a16="http://schemas.microsoft.com/office/drawing/2014/main" id="{A89C55E3-D9A2-C171-BA84-EADC4F9242E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09591" y="5498482"/>
            <a:ext cx="1461040" cy="1307399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41;p15">
            <a:extLst>
              <a:ext uri="{FF2B5EF4-FFF2-40B4-BE49-F238E27FC236}">
                <a16:creationId xmlns:a16="http://schemas.microsoft.com/office/drawing/2014/main" id="{42F639C4-9F1B-C32F-1028-399381021EF5}"/>
              </a:ext>
            </a:extLst>
          </p:cNvPr>
          <p:cNvSpPr/>
          <p:nvPr/>
        </p:nvSpPr>
        <p:spPr>
          <a:xfrm flipH="1">
            <a:off x="6725667" y="6055001"/>
            <a:ext cx="195441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34" name="Google Shape;136;p15">
            <a:extLst>
              <a:ext uri="{FF2B5EF4-FFF2-40B4-BE49-F238E27FC236}">
                <a16:creationId xmlns:a16="http://schemas.microsoft.com/office/drawing/2014/main" id="{32A750B8-41C6-0102-479C-A6BE115CF82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91523" y="5521615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6;p15">
            <a:extLst>
              <a:ext uri="{FF2B5EF4-FFF2-40B4-BE49-F238E27FC236}">
                <a16:creationId xmlns:a16="http://schemas.microsoft.com/office/drawing/2014/main" id="{994BA5BD-17A7-AE07-1D01-15D94B02965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01626" y="5752285"/>
            <a:ext cx="1094888" cy="1110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54;p15">
            <a:extLst>
              <a:ext uri="{FF2B5EF4-FFF2-40B4-BE49-F238E27FC236}">
                <a16:creationId xmlns:a16="http://schemas.microsoft.com/office/drawing/2014/main" id="{A33F60D0-7A4A-4EF3-122A-35F4321F3298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r="77679"/>
          <a:stretch/>
        </p:blipFill>
        <p:spPr>
          <a:xfrm rot="-2700000" flipH="1">
            <a:off x="9982892" y="5917968"/>
            <a:ext cx="302625" cy="301062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1;p15">
            <a:extLst>
              <a:ext uri="{FF2B5EF4-FFF2-40B4-BE49-F238E27FC236}">
                <a16:creationId xmlns:a16="http://schemas.microsoft.com/office/drawing/2014/main" id="{38B064FD-8034-434D-73BD-CA0ACFB27DF3}"/>
              </a:ext>
            </a:extLst>
          </p:cNvPr>
          <p:cNvSpPr/>
          <p:nvPr/>
        </p:nvSpPr>
        <p:spPr>
          <a:xfrm flipH="1">
            <a:off x="10207965" y="6066764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41" name="Google Shape;132;p15">
            <a:extLst>
              <a:ext uri="{FF2B5EF4-FFF2-40B4-BE49-F238E27FC236}">
                <a16:creationId xmlns:a16="http://schemas.microsoft.com/office/drawing/2014/main" id="{451FBF1D-F590-A5BF-C355-179744492FB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37820" y="5423478"/>
            <a:ext cx="1492199" cy="1433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4;p15">
            <a:extLst>
              <a:ext uri="{FF2B5EF4-FFF2-40B4-BE49-F238E27FC236}">
                <a16:creationId xmlns:a16="http://schemas.microsoft.com/office/drawing/2014/main" id="{641AA8EE-D18A-643A-0A87-8D6D5BAD589C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r="77679"/>
          <a:stretch/>
        </p:blipFill>
        <p:spPr>
          <a:xfrm rot="-2700000" flipH="1">
            <a:off x="593050" y="6059047"/>
            <a:ext cx="302625" cy="301062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41;p15">
            <a:extLst>
              <a:ext uri="{FF2B5EF4-FFF2-40B4-BE49-F238E27FC236}">
                <a16:creationId xmlns:a16="http://schemas.microsoft.com/office/drawing/2014/main" id="{D4D743F8-9E19-61C6-CE76-6A73A4F6BEB6}"/>
              </a:ext>
            </a:extLst>
          </p:cNvPr>
          <p:cNvSpPr/>
          <p:nvPr/>
        </p:nvSpPr>
        <p:spPr>
          <a:xfrm flipH="1">
            <a:off x="811099" y="6193983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52" name="Google Shape;156;p15">
            <a:extLst>
              <a:ext uri="{FF2B5EF4-FFF2-40B4-BE49-F238E27FC236}">
                <a16:creationId xmlns:a16="http://schemas.microsoft.com/office/drawing/2014/main" id="{7886516E-851F-4C24-B566-E4AFEDB5C9C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r="77679"/>
          <a:stretch/>
        </p:blipFill>
        <p:spPr>
          <a:xfrm rot="2700000">
            <a:off x="1757429" y="5988241"/>
            <a:ext cx="302625" cy="301062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41;p15">
            <a:extLst>
              <a:ext uri="{FF2B5EF4-FFF2-40B4-BE49-F238E27FC236}">
                <a16:creationId xmlns:a16="http://schemas.microsoft.com/office/drawing/2014/main" id="{0489C556-8B1B-EFE1-25F6-E5B8519CE084}"/>
              </a:ext>
            </a:extLst>
          </p:cNvPr>
          <p:cNvSpPr/>
          <p:nvPr/>
        </p:nvSpPr>
        <p:spPr>
          <a:xfrm flipH="1">
            <a:off x="1994474" y="6129925"/>
            <a:ext cx="145412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1" name="Picture 10" descr="A white letter o with a star in the middle&#10;&#10;Description automatically generated with low confidence">
            <a:extLst>
              <a:ext uri="{FF2B5EF4-FFF2-40B4-BE49-F238E27FC236}">
                <a16:creationId xmlns:a16="http://schemas.microsoft.com/office/drawing/2014/main" id="{CD5582BC-3ACE-9DFC-3FC1-2F8A00C7F9F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95957" y="6608074"/>
            <a:ext cx="1616348" cy="182021"/>
          </a:xfrm>
          <a:prstGeom prst="rect">
            <a:avLst/>
          </a:prstGeom>
        </p:spPr>
      </p:pic>
      <p:sp>
        <p:nvSpPr>
          <p:cNvPr id="14" name="Text Placeholder 18">
            <a:extLst>
              <a:ext uri="{FF2B5EF4-FFF2-40B4-BE49-F238E27FC236}">
                <a16:creationId xmlns:a16="http://schemas.microsoft.com/office/drawing/2014/main" id="{FD43BACA-11E0-DDAF-43CE-946DA3048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9389" y="324724"/>
            <a:ext cx="6986360" cy="495691"/>
          </a:xfr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sz="3800" dirty="0">
                <a:solidFill>
                  <a:srgbClr val="53945C"/>
                </a:solidFill>
                <a:latin typeface="Outfit SemiBold" pitchFamily="2" charset="0"/>
              </a:rPr>
              <a:t>Medicare Advantage </a:t>
            </a:r>
            <a:r>
              <a:rPr lang="en-US" sz="3200" dirty="0">
                <a:solidFill>
                  <a:srgbClr val="53945C"/>
                </a:solidFill>
                <a:latin typeface="Outfit SemiBold" pitchFamily="2" charset="0"/>
              </a:rPr>
              <a:t>(Part C)</a:t>
            </a:r>
            <a:endParaRPr lang="en-US" sz="4800" noProof="0" dirty="0">
              <a:solidFill>
                <a:srgbClr val="53945C"/>
              </a:solidFill>
              <a:latin typeface="Outfit SemiBold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C01B9C-03A5-9C8C-DB8B-ECB73344C47F}"/>
              </a:ext>
            </a:extLst>
          </p:cNvPr>
          <p:cNvSpPr txBox="1"/>
          <p:nvPr/>
        </p:nvSpPr>
        <p:spPr>
          <a:xfrm>
            <a:off x="591653" y="1818543"/>
            <a:ext cx="9298236" cy="3811790"/>
          </a:xfrm>
          <a:prstGeom prst="rect">
            <a:avLst/>
          </a:prstGeom>
          <a:solidFill>
            <a:srgbClr val="D5F4FF">
              <a:alpha val="57000"/>
            </a:srgbClr>
          </a:solidFill>
          <a:ln w="1270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9298236"/>
                      <a:gd name="connsiteY0" fmla="*/ 0 h 3811790"/>
                      <a:gd name="connsiteX1" fmla="*/ 581140 w 9298236"/>
                      <a:gd name="connsiteY1" fmla="*/ 0 h 3811790"/>
                      <a:gd name="connsiteX2" fmla="*/ 1255262 w 9298236"/>
                      <a:gd name="connsiteY2" fmla="*/ 0 h 3811790"/>
                      <a:gd name="connsiteX3" fmla="*/ 1929384 w 9298236"/>
                      <a:gd name="connsiteY3" fmla="*/ 0 h 3811790"/>
                      <a:gd name="connsiteX4" fmla="*/ 2696488 w 9298236"/>
                      <a:gd name="connsiteY4" fmla="*/ 0 h 3811790"/>
                      <a:gd name="connsiteX5" fmla="*/ 3277628 w 9298236"/>
                      <a:gd name="connsiteY5" fmla="*/ 0 h 3811790"/>
                      <a:gd name="connsiteX6" fmla="*/ 3951750 w 9298236"/>
                      <a:gd name="connsiteY6" fmla="*/ 0 h 3811790"/>
                      <a:gd name="connsiteX7" fmla="*/ 4532890 w 9298236"/>
                      <a:gd name="connsiteY7" fmla="*/ 0 h 3811790"/>
                      <a:gd name="connsiteX8" fmla="*/ 5114030 w 9298236"/>
                      <a:gd name="connsiteY8" fmla="*/ 0 h 3811790"/>
                      <a:gd name="connsiteX9" fmla="*/ 5695170 w 9298236"/>
                      <a:gd name="connsiteY9" fmla="*/ 0 h 3811790"/>
                      <a:gd name="connsiteX10" fmla="*/ 5997362 w 9298236"/>
                      <a:gd name="connsiteY10" fmla="*/ 0 h 3811790"/>
                      <a:gd name="connsiteX11" fmla="*/ 6671484 w 9298236"/>
                      <a:gd name="connsiteY11" fmla="*/ 0 h 3811790"/>
                      <a:gd name="connsiteX12" fmla="*/ 6973677 w 9298236"/>
                      <a:gd name="connsiteY12" fmla="*/ 0 h 3811790"/>
                      <a:gd name="connsiteX13" fmla="*/ 7554817 w 9298236"/>
                      <a:gd name="connsiteY13" fmla="*/ 0 h 3811790"/>
                      <a:gd name="connsiteX14" fmla="*/ 8321921 w 9298236"/>
                      <a:gd name="connsiteY14" fmla="*/ 0 h 3811790"/>
                      <a:gd name="connsiteX15" fmla="*/ 9298236 w 9298236"/>
                      <a:gd name="connsiteY15" fmla="*/ 0 h 3811790"/>
                      <a:gd name="connsiteX16" fmla="*/ 9298236 w 9298236"/>
                      <a:gd name="connsiteY16" fmla="*/ 582659 h 3811790"/>
                      <a:gd name="connsiteX17" fmla="*/ 9298236 w 9298236"/>
                      <a:gd name="connsiteY17" fmla="*/ 1050965 h 3811790"/>
                      <a:gd name="connsiteX18" fmla="*/ 9298236 w 9298236"/>
                      <a:gd name="connsiteY18" fmla="*/ 1519271 h 3811790"/>
                      <a:gd name="connsiteX19" fmla="*/ 9298236 w 9298236"/>
                      <a:gd name="connsiteY19" fmla="*/ 2063812 h 3811790"/>
                      <a:gd name="connsiteX20" fmla="*/ 9298236 w 9298236"/>
                      <a:gd name="connsiteY20" fmla="*/ 2608353 h 3811790"/>
                      <a:gd name="connsiteX21" fmla="*/ 9298236 w 9298236"/>
                      <a:gd name="connsiteY21" fmla="*/ 3114777 h 3811790"/>
                      <a:gd name="connsiteX22" fmla="*/ 9298236 w 9298236"/>
                      <a:gd name="connsiteY22" fmla="*/ 3811790 h 3811790"/>
                      <a:gd name="connsiteX23" fmla="*/ 8903061 w 9298236"/>
                      <a:gd name="connsiteY23" fmla="*/ 3811790 h 3811790"/>
                      <a:gd name="connsiteX24" fmla="*/ 8321921 w 9298236"/>
                      <a:gd name="connsiteY24" fmla="*/ 3811790 h 3811790"/>
                      <a:gd name="connsiteX25" fmla="*/ 7647799 w 9298236"/>
                      <a:gd name="connsiteY25" fmla="*/ 3811790 h 3811790"/>
                      <a:gd name="connsiteX26" fmla="*/ 7345606 w 9298236"/>
                      <a:gd name="connsiteY26" fmla="*/ 3811790 h 3811790"/>
                      <a:gd name="connsiteX27" fmla="*/ 6578502 w 9298236"/>
                      <a:gd name="connsiteY27" fmla="*/ 3811790 h 3811790"/>
                      <a:gd name="connsiteX28" fmla="*/ 6090345 w 9298236"/>
                      <a:gd name="connsiteY28" fmla="*/ 3811790 h 3811790"/>
                      <a:gd name="connsiteX29" fmla="*/ 5416222 w 9298236"/>
                      <a:gd name="connsiteY29" fmla="*/ 3811790 h 3811790"/>
                      <a:gd name="connsiteX30" fmla="*/ 5114030 w 9298236"/>
                      <a:gd name="connsiteY30" fmla="*/ 3811790 h 3811790"/>
                      <a:gd name="connsiteX31" fmla="*/ 4346925 w 9298236"/>
                      <a:gd name="connsiteY31" fmla="*/ 3811790 h 3811790"/>
                      <a:gd name="connsiteX32" fmla="*/ 3858768 w 9298236"/>
                      <a:gd name="connsiteY32" fmla="*/ 3811790 h 3811790"/>
                      <a:gd name="connsiteX33" fmla="*/ 3277628 w 9298236"/>
                      <a:gd name="connsiteY33" fmla="*/ 3811790 h 3811790"/>
                      <a:gd name="connsiteX34" fmla="*/ 2882453 w 9298236"/>
                      <a:gd name="connsiteY34" fmla="*/ 3811790 h 3811790"/>
                      <a:gd name="connsiteX35" fmla="*/ 2208331 w 9298236"/>
                      <a:gd name="connsiteY35" fmla="*/ 3811790 h 3811790"/>
                      <a:gd name="connsiteX36" fmla="*/ 1441227 w 9298236"/>
                      <a:gd name="connsiteY36" fmla="*/ 3811790 h 3811790"/>
                      <a:gd name="connsiteX37" fmla="*/ 953069 w 9298236"/>
                      <a:gd name="connsiteY37" fmla="*/ 3811790 h 3811790"/>
                      <a:gd name="connsiteX38" fmla="*/ 0 w 9298236"/>
                      <a:gd name="connsiteY38" fmla="*/ 3811790 h 3811790"/>
                      <a:gd name="connsiteX39" fmla="*/ 0 w 9298236"/>
                      <a:gd name="connsiteY39" fmla="*/ 3267249 h 3811790"/>
                      <a:gd name="connsiteX40" fmla="*/ 0 w 9298236"/>
                      <a:gd name="connsiteY40" fmla="*/ 2722707 h 3811790"/>
                      <a:gd name="connsiteX41" fmla="*/ 0 w 9298236"/>
                      <a:gd name="connsiteY41" fmla="*/ 2140048 h 3811790"/>
                      <a:gd name="connsiteX42" fmla="*/ 0 w 9298236"/>
                      <a:gd name="connsiteY42" fmla="*/ 1595506 h 3811790"/>
                      <a:gd name="connsiteX43" fmla="*/ 0 w 9298236"/>
                      <a:gd name="connsiteY43" fmla="*/ 1012847 h 3811790"/>
                      <a:gd name="connsiteX44" fmla="*/ 0 w 9298236"/>
                      <a:gd name="connsiteY44" fmla="*/ 0 h 38117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</a:cxnLst>
                    <a:rect l="l" t="t" r="r" b="b"/>
                    <a:pathLst>
                      <a:path w="9298236" h="3811790" fill="none" extrusionOk="0">
                        <a:moveTo>
                          <a:pt x="0" y="0"/>
                        </a:moveTo>
                        <a:cubicBezTo>
                          <a:pt x="275612" y="-22382"/>
                          <a:pt x="294100" y="30101"/>
                          <a:pt x="581140" y="0"/>
                        </a:cubicBezTo>
                        <a:cubicBezTo>
                          <a:pt x="868180" y="-30101"/>
                          <a:pt x="1080393" y="49735"/>
                          <a:pt x="1255262" y="0"/>
                        </a:cubicBezTo>
                        <a:cubicBezTo>
                          <a:pt x="1430131" y="-49735"/>
                          <a:pt x="1633007" y="32571"/>
                          <a:pt x="1929384" y="0"/>
                        </a:cubicBezTo>
                        <a:cubicBezTo>
                          <a:pt x="2225761" y="-32571"/>
                          <a:pt x="2359742" y="2181"/>
                          <a:pt x="2696488" y="0"/>
                        </a:cubicBezTo>
                        <a:cubicBezTo>
                          <a:pt x="3033234" y="-2181"/>
                          <a:pt x="3006086" y="34491"/>
                          <a:pt x="3277628" y="0"/>
                        </a:cubicBezTo>
                        <a:cubicBezTo>
                          <a:pt x="3549170" y="-34491"/>
                          <a:pt x="3683401" y="64443"/>
                          <a:pt x="3951750" y="0"/>
                        </a:cubicBezTo>
                        <a:cubicBezTo>
                          <a:pt x="4220099" y="-64443"/>
                          <a:pt x="4352745" y="33200"/>
                          <a:pt x="4532890" y="0"/>
                        </a:cubicBezTo>
                        <a:cubicBezTo>
                          <a:pt x="4713035" y="-33200"/>
                          <a:pt x="4996712" y="10477"/>
                          <a:pt x="5114030" y="0"/>
                        </a:cubicBezTo>
                        <a:cubicBezTo>
                          <a:pt x="5231348" y="-10477"/>
                          <a:pt x="5412573" y="37148"/>
                          <a:pt x="5695170" y="0"/>
                        </a:cubicBezTo>
                        <a:cubicBezTo>
                          <a:pt x="5977767" y="-37148"/>
                          <a:pt x="5888125" y="24039"/>
                          <a:pt x="5997362" y="0"/>
                        </a:cubicBezTo>
                        <a:cubicBezTo>
                          <a:pt x="6106599" y="-24039"/>
                          <a:pt x="6373047" y="30389"/>
                          <a:pt x="6671484" y="0"/>
                        </a:cubicBezTo>
                        <a:cubicBezTo>
                          <a:pt x="6969921" y="-30389"/>
                          <a:pt x="6909761" y="15531"/>
                          <a:pt x="6973677" y="0"/>
                        </a:cubicBezTo>
                        <a:cubicBezTo>
                          <a:pt x="7037593" y="-15531"/>
                          <a:pt x="7348160" y="59114"/>
                          <a:pt x="7554817" y="0"/>
                        </a:cubicBezTo>
                        <a:cubicBezTo>
                          <a:pt x="7761474" y="-59114"/>
                          <a:pt x="7969741" y="90134"/>
                          <a:pt x="8321921" y="0"/>
                        </a:cubicBezTo>
                        <a:cubicBezTo>
                          <a:pt x="8674101" y="-90134"/>
                          <a:pt x="8875801" y="73871"/>
                          <a:pt x="9298236" y="0"/>
                        </a:cubicBezTo>
                        <a:cubicBezTo>
                          <a:pt x="9311627" y="222708"/>
                          <a:pt x="9268665" y="342722"/>
                          <a:pt x="9298236" y="582659"/>
                        </a:cubicBezTo>
                        <a:cubicBezTo>
                          <a:pt x="9327807" y="822596"/>
                          <a:pt x="9286095" y="848020"/>
                          <a:pt x="9298236" y="1050965"/>
                        </a:cubicBezTo>
                        <a:cubicBezTo>
                          <a:pt x="9310377" y="1253910"/>
                          <a:pt x="9248920" y="1313308"/>
                          <a:pt x="9298236" y="1519271"/>
                        </a:cubicBezTo>
                        <a:cubicBezTo>
                          <a:pt x="9347552" y="1725234"/>
                          <a:pt x="9237595" y="1792635"/>
                          <a:pt x="9298236" y="2063812"/>
                        </a:cubicBezTo>
                        <a:cubicBezTo>
                          <a:pt x="9358877" y="2334989"/>
                          <a:pt x="9295980" y="2340904"/>
                          <a:pt x="9298236" y="2608353"/>
                        </a:cubicBezTo>
                        <a:cubicBezTo>
                          <a:pt x="9300492" y="2875802"/>
                          <a:pt x="9290638" y="2899068"/>
                          <a:pt x="9298236" y="3114777"/>
                        </a:cubicBezTo>
                        <a:cubicBezTo>
                          <a:pt x="9305834" y="3330486"/>
                          <a:pt x="9241678" y="3594878"/>
                          <a:pt x="9298236" y="3811790"/>
                        </a:cubicBezTo>
                        <a:cubicBezTo>
                          <a:pt x="9134946" y="3813639"/>
                          <a:pt x="9043215" y="3795101"/>
                          <a:pt x="8903061" y="3811790"/>
                        </a:cubicBezTo>
                        <a:cubicBezTo>
                          <a:pt x="8762908" y="3828479"/>
                          <a:pt x="8561235" y="3800641"/>
                          <a:pt x="8321921" y="3811790"/>
                        </a:cubicBezTo>
                        <a:cubicBezTo>
                          <a:pt x="8082607" y="3822939"/>
                          <a:pt x="7956493" y="3776236"/>
                          <a:pt x="7647799" y="3811790"/>
                        </a:cubicBezTo>
                        <a:cubicBezTo>
                          <a:pt x="7339105" y="3847344"/>
                          <a:pt x="7440032" y="3783713"/>
                          <a:pt x="7345606" y="3811790"/>
                        </a:cubicBezTo>
                        <a:cubicBezTo>
                          <a:pt x="7251180" y="3839867"/>
                          <a:pt x="6871663" y="3802818"/>
                          <a:pt x="6578502" y="3811790"/>
                        </a:cubicBezTo>
                        <a:cubicBezTo>
                          <a:pt x="6285341" y="3820762"/>
                          <a:pt x="6305319" y="3787793"/>
                          <a:pt x="6090345" y="3811790"/>
                        </a:cubicBezTo>
                        <a:cubicBezTo>
                          <a:pt x="5875371" y="3835787"/>
                          <a:pt x="5577207" y="3769718"/>
                          <a:pt x="5416222" y="3811790"/>
                        </a:cubicBezTo>
                        <a:cubicBezTo>
                          <a:pt x="5255237" y="3853862"/>
                          <a:pt x="5229497" y="3779626"/>
                          <a:pt x="5114030" y="3811790"/>
                        </a:cubicBezTo>
                        <a:cubicBezTo>
                          <a:pt x="4998563" y="3843954"/>
                          <a:pt x="4594064" y="3736774"/>
                          <a:pt x="4346925" y="3811790"/>
                        </a:cubicBezTo>
                        <a:cubicBezTo>
                          <a:pt x="4099787" y="3886806"/>
                          <a:pt x="4053080" y="3796849"/>
                          <a:pt x="3858768" y="3811790"/>
                        </a:cubicBezTo>
                        <a:cubicBezTo>
                          <a:pt x="3664456" y="3826731"/>
                          <a:pt x="3412212" y="3760716"/>
                          <a:pt x="3277628" y="3811790"/>
                        </a:cubicBezTo>
                        <a:cubicBezTo>
                          <a:pt x="3143044" y="3862864"/>
                          <a:pt x="3022651" y="3799445"/>
                          <a:pt x="2882453" y="3811790"/>
                        </a:cubicBezTo>
                        <a:cubicBezTo>
                          <a:pt x="2742256" y="3824135"/>
                          <a:pt x="2356098" y="3761670"/>
                          <a:pt x="2208331" y="3811790"/>
                        </a:cubicBezTo>
                        <a:cubicBezTo>
                          <a:pt x="2060564" y="3861910"/>
                          <a:pt x="1722644" y="3778084"/>
                          <a:pt x="1441227" y="3811790"/>
                        </a:cubicBezTo>
                        <a:cubicBezTo>
                          <a:pt x="1159810" y="3845496"/>
                          <a:pt x="1196604" y="3806631"/>
                          <a:pt x="953069" y="3811790"/>
                        </a:cubicBezTo>
                        <a:cubicBezTo>
                          <a:pt x="709534" y="3816949"/>
                          <a:pt x="241863" y="3775977"/>
                          <a:pt x="0" y="3811790"/>
                        </a:cubicBezTo>
                        <a:cubicBezTo>
                          <a:pt x="-54450" y="3666533"/>
                          <a:pt x="37336" y="3469145"/>
                          <a:pt x="0" y="3267249"/>
                        </a:cubicBezTo>
                        <a:cubicBezTo>
                          <a:pt x="-37336" y="3065353"/>
                          <a:pt x="13158" y="2918611"/>
                          <a:pt x="0" y="2722707"/>
                        </a:cubicBezTo>
                        <a:cubicBezTo>
                          <a:pt x="-13158" y="2526803"/>
                          <a:pt x="38167" y="2424054"/>
                          <a:pt x="0" y="2140048"/>
                        </a:cubicBezTo>
                        <a:cubicBezTo>
                          <a:pt x="-38167" y="1856042"/>
                          <a:pt x="18930" y="1811771"/>
                          <a:pt x="0" y="1595506"/>
                        </a:cubicBezTo>
                        <a:cubicBezTo>
                          <a:pt x="-18930" y="1379241"/>
                          <a:pt x="8795" y="1302650"/>
                          <a:pt x="0" y="1012847"/>
                        </a:cubicBezTo>
                        <a:cubicBezTo>
                          <a:pt x="-8795" y="723044"/>
                          <a:pt x="49092" y="318565"/>
                          <a:pt x="0" y="0"/>
                        </a:cubicBezTo>
                        <a:close/>
                      </a:path>
                      <a:path w="9298236" h="3811790" stroke="0" extrusionOk="0">
                        <a:moveTo>
                          <a:pt x="0" y="0"/>
                        </a:moveTo>
                        <a:cubicBezTo>
                          <a:pt x="108464" y="-12208"/>
                          <a:pt x="338586" y="13237"/>
                          <a:pt x="488157" y="0"/>
                        </a:cubicBezTo>
                        <a:cubicBezTo>
                          <a:pt x="637728" y="-13237"/>
                          <a:pt x="699673" y="7933"/>
                          <a:pt x="790350" y="0"/>
                        </a:cubicBezTo>
                        <a:cubicBezTo>
                          <a:pt x="881027" y="-7933"/>
                          <a:pt x="1278045" y="60533"/>
                          <a:pt x="1557455" y="0"/>
                        </a:cubicBezTo>
                        <a:cubicBezTo>
                          <a:pt x="1836865" y="-60533"/>
                          <a:pt x="1853810" y="28464"/>
                          <a:pt x="2045612" y="0"/>
                        </a:cubicBezTo>
                        <a:cubicBezTo>
                          <a:pt x="2237414" y="-28464"/>
                          <a:pt x="2338161" y="51693"/>
                          <a:pt x="2533769" y="0"/>
                        </a:cubicBezTo>
                        <a:cubicBezTo>
                          <a:pt x="2729377" y="-51693"/>
                          <a:pt x="3071265" y="6353"/>
                          <a:pt x="3300874" y="0"/>
                        </a:cubicBezTo>
                        <a:cubicBezTo>
                          <a:pt x="3530484" y="-6353"/>
                          <a:pt x="3531155" y="14463"/>
                          <a:pt x="3696049" y="0"/>
                        </a:cubicBezTo>
                        <a:cubicBezTo>
                          <a:pt x="3860943" y="-14463"/>
                          <a:pt x="4146995" y="89029"/>
                          <a:pt x="4463153" y="0"/>
                        </a:cubicBezTo>
                        <a:cubicBezTo>
                          <a:pt x="4779311" y="-89029"/>
                          <a:pt x="4954881" y="91811"/>
                          <a:pt x="5230258" y="0"/>
                        </a:cubicBezTo>
                        <a:cubicBezTo>
                          <a:pt x="5505636" y="-91811"/>
                          <a:pt x="5659817" y="49602"/>
                          <a:pt x="5811398" y="0"/>
                        </a:cubicBezTo>
                        <a:cubicBezTo>
                          <a:pt x="5962979" y="-49602"/>
                          <a:pt x="6287401" y="48225"/>
                          <a:pt x="6578502" y="0"/>
                        </a:cubicBezTo>
                        <a:cubicBezTo>
                          <a:pt x="6869603" y="-48225"/>
                          <a:pt x="6921847" y="35356"/>
                          <a:pt x="7066659" y="0"/>
                        </a:cubicBezTo>
                        <a:cubicBezTo>
                          <a:pt x="7211471" y="-35356"/>
                          <a:pt x="7341932" y="23494"/>
                          <a:pt x="7554817" y="0"/>
                        </a:cubicBezTo>
                        <a:cubicBezTo>
                          <a:pt x="7767702" y="-23494"/>
                          <a:pt x="7993493" y="74054"/>
                          <a:pt x="8228939" y="0"/>
                        </a:cubicBezTo>
                        <a:cubicBezTo>
                          <a:pt x="8464385" y="-74054"/>
                          <a:pt x="8545265" y="2137"/>
                          <a:pt x="8717096" y="0"/>
                        </a:cubicBezTo>
                        <a:cubicBezTo>
                          <a:pt x="8888927" y="-2137"/>
                          <a:pt x="9040153" y="68107"/>
                          <a:pt x="9298236" y="0"/>
                        </a:cubicBezTo>
                        <a:cubicBezTo>
                          <a:pt x="9368354" y="145754"/>
                          <a:pt x="9269440" y="465224"/>
                          <a:pt x="9298236" y="620777"/>
                        </a:cubicBezTo>
                        <a:cubicBezTo>
                          <a:pt x="9327032" y="776330"/>
                          <a:pt x="9244757" y="1018229"/>
                          <a:pt x="9298236" y="1203437"/>
                        </a:cubicBezTo>
                        <a:cubicBezTo>
                          <a:pt x="9351715" y="1388645"/>
                          <a:pt x="9258874" y="1592455"/>
                          <a:pt x="9298236" y="1786096"/>
                        </a:cubicBezTo>
                        <a:cubicBezTo>
                          <a:pt x="9337598" y="1979737"/>
                          <a:pt x="9289728" y="2069927"/>
                          <a:pt x="9298236" y="2216284"/>
                        </a:cubicBezTo>
                        <a:cubicBezTo>
                          <a:pt x="9306744" y="2362641"/>
                          <a:pt x="9276006" y="2494325"/>
                          <a:pt x="9298236" y="2684589"/>
                        </a:cubicBezTo>
                        <a:cubicBezTo>
                          <a:pt x="9320466" y="2874854"/>
                          <a:pt x="9279539" y="3085361"/>
                          <a:pt x="9298236" y="3267249"/>
                        </a:cubicBezTo>
                        <a:cubicBezTo>
                          <a:pt x="9316933" y="3449137"/>
                          <a:pt x="9294845" y="3665094"/>
                          <a:pt x="9298236" y="3811790"/>
                        </a:cubicBezTo>
                        <a:cubicBezTo>
                          <a:pt x="9148145" y="3834158"/>
                          <a:pt x="9021758" y="3771198"/>
                          <a:pt x="8903061" y="3811790"/>
                        </a:cubicBezTo>
                        <a:cubicBezTo>
                          <a:pt x="8784365" y="3852382"/>
                          <a:pt x="8662785" y="3786999"/>
                          <a:pt x="8600868" y="3811790"/>
                        </a:cubicBezTo>
                        <a:cubicBezTo>
                          <a:pt x="8538951" y="3836581"/>
                          <a:pt x="8373503" y="3789031"/>
                          <a:pt x="8298676" y="3811790"/>
                        </a:cubicBezTo>
                        <a:cubicBezTo>
                          <a:pt x="8223849" y="3834549"/>
                          <a:pt x="7855335" y="3743729"/>
                          <a:pt x="7717536" y="3811790"/>
                        </a:cubicBezTo>
                        <a:cubicBezTo>
                          <a:pt x="7579737" y="3879851"/>
                          <a:pt x="7460199" y="3785563"/>
                          <a:pt x="7322361" y="3811790"/>
                        </a:cubicBezTo>
                        <a:cubicBezTo>
                          <a:pt x="7184524" y="3838017"/>
                          <a:pt x="6794134" y="3803829"/>
                          <a:pt x="6648239" y="3811790"/>
                        </a:cubicBezTo>
                        <a:cubicBezTo>
                          <a:pt x="6502344" y="3819751"/>
                          <a:pt x="6361087" y="3770868"/>
                          <a:pt x="6253064" y="3811790"/>
                        </a:cubicBezTo>
                        <a:cubicBezTo>
                          <a:pt x="6145042" y="3852712"/>
                          <a:pt x="5737060" y="3758666"/>
                          <a:pt x="5578942" y="3811790"/>
                        </a:cubicBezTo>
                        <a:cubicBezTo>
                          <a:pt x="5420824" y="3864914"/>
                          <a:pt x="5375038" y="3790094"/>
                          <a:pt x="5276749" y="3811790"/>
                        </a:cubicBezTo>
                        <a:cubicBezTo>
                          <a:pt x="5178460" y="3833486"/>
                          <a:pt x="4917210" y="3756701"/>
                          <a:pt x="4602627" y="3811790"/>
                        </a:cubicBezTo>
                        <a:cubicBezTo>
                          <a:pt x="4288044" y="3866879"/>
                          <a:pt x="4311918" y="3778522"/>
                          <a:pt x="4207452" y="3811790"/>
                        </a:cubicBezTo>
                        <a:cubicBezTo>
                          <a:pt x="4102987" y="3845058"/>
                          <a:pt x="4021858" y="3787947"/>
                          <a:pt x="3905259" y="3811790"/>
                        </a:cubicBezTo>
                        <a:cubicBezTo>
                          <a:pt x="3788660" y="3835633"/>
                          <a:pt x="3695125" y="3782319"/>
                          <a:pt x="3510084" y="3811790"/>
                        </a:cubicBezTo>
                        <a:cubicBezTo>
                          <a:pt x="3325044" y="3841261"/>
                          <a:pt x="3001621" y="3804582"/>
                          <a:pt x="2835962" y="3811790"/>
                        </a:cubicBezTo>
                        <a:cubicBezTo>
                          <a:pt x="2670303" y="3818998"/>
                          <a:pt x="2618178" y="3772309"/>
                          <a:pt x="2440787" y="3811790"/>
                        </a:cubicBezTo>
                        <a:cubicBezTo>
                          <a:pt x="2263397" y="3851271"/>
                          <a:pt x="2277135" y="3794735"/>
                          <a:pt x="2138594" y="3811790"/>
                        </a:cubicBezTo>
                        <a:cubicBezTo>
                          <a:pt x="2000053" y="3828845"/>
                          <a:pt x="1844613" y="3778832"/>
                          <a:pt x="1743419" y="3811790"/>
                        </a:cubicBezTo>
                        <a:cubicBezTo>
                          <a:pt x="1642226" y="3844748"/>
                          <a:pt x="1386811" y="3774376"/>
                          <a:pt x="1255262" y="3811790"/>
                        </a:cubicBezTo>
                        <a:cubicBezTo>
                          <a:pt x="1123713" y="3849204"/>
                          <a:pt x="864903" y="3780808"/>
                          <a:pt x="674122" y="3811790"/>
                        </a:cubicBezTo>
                        <a:cubicBezTo>
                          <a:pt x="483341" y="3842772"/>
                          <a:pt x="158773" y="3800619"/>
                          <a:pt x="0" y="3811790"/>
                        </a:cubicBezTo>
                        <a:cubicBezTo>
                          <a:pt x="-62172" y="3576269"/>
                          <a:pt x="15048" y="3363347"/>
                          <a:pt x="0" y="3191013"/>
                        </a:cubicBezTo>
                        <a:cubicBezTo>
                          <a:pt x="-15048" y="3018679"/>
                          <a:pt x="53498" y="2799126"/>
                          <a:pt x="0" y="2646471"/>
                        </a:cubicBezTo>
                        <a:cubicBezTo>
                          <a:pt x="-53498" y="2493816"/>
                          <a:pt x="53827" y="2333725"/>
                          <a:pt x="0" y="2101930"/>
                        </a:cubicBezTo>
                        <a:cubicBezTo>
                          <a:pt x="-53827" y="1870135"/>
                          <a:pt x="11012" y="1818235"/>
                          <a:pt x="0" y="1557388"/>
                        </a:cubicBezTo>
                        <a:cubicBezTo>
                          <a:pt x="-11012" y="1296541"/>
                          <a:pt x="54893" y="1234012"/>
                          <a:pt x="0" y="1012847"/>
                        </a:cubicBezTo>
                        <a:cubicBezTo>
                          <a:pt x="-54893" y="791682"/>
                          <a:pt x="18572" y="739564"/>
                          <a:pt x="0" y="506424"/>
                        </a:cubicBezTo>
                        <a:cubicBezTo>
                          <a:pt x="-18572" y="273284"/>
                          <a:pt x="14729" y="17452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6" name="Content Placeholder 16">
            <a:extLst>
              <a:ext uri="{FF2B5EF4-FFF2-40B4-BE49-F238E27FC236}">
                <a16:creationId xmlns:a16="http://schemas.microsoft.com/office/drawing/2014/main" id="{CE965BE2-3845-1D32-7CDB-A8A3676A5643}"/>
              </a:ext>
            </a:extLst>
          </p:cNvPr>
          <p:cNvSpPr txBox="1">
            <a:spLocks/>
          </p:cNvSpPr>
          <p:nvPr/>
        </p:nvSpPr>
        <p:spPr>
          <a:xfrm>
            <a:off x="198513" y="1960815"/>
            <a:ext cx="9441846" cy="3561583"/>
          </a:xfrm>
          <a:prstGeom prst="rect">
            <a:avLst/>
          </a:prstGeom>
          <a:solidFill>
            <a:srgbClr val="53945C">
              <a:alpha val="84000"/>
            </a:srgbClr>
          </a:solidFill>
          <a:ln w="19050">
            <a:solidFill>
              <a:schemeClr val="accent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3279963431">
                  <a:custGeom>
                    <a:avLst/>
                    <a:gdLst>
                      <a:gd name="connsiteX0" fmla="*/ 0 w 9441846"/>
                      <a:gd name="connsiteY0" fmla="*/ 0 h 3561583"/>
                      <a:gd name="connsiteX1" fmla="*/ 590115 w 9441846"/>
                      <a:gd name="connsiteY1" fmla="*/ 0 h 3561583"/>
                      <a:gd name="connsiteX2" fmla="*/ 896975 w 9441846"/>
                      <a:gd name="connsiteY2" fmla="*/ 0 h 3561583"/>
                      <a:gd name="connsiteX3" fmla="*/ 1675928 w 9441846"/>
                      <a:gd name="connsiteY3" fmla="*/ 0 h 3561583"/>
                      <a:gd name="connsiteX4" fmla="*/ 2454880 w 9441846"/>
                      <a:gd name="connsiteY4" fmla="*/ 0 h 3561583"/>
                      <a:gd name="connsiteX5" fmla="*/ 2950577 w 9441846"/>
                      <a:gd name="connsiteY5" fmla="*/ 0 h 3561583"/>
                      <a:gd name="connsiteX6" fmla="*/ 3540692 w 9441846"/>
                      <a:gd name="connsiteY6" fmla="*/ 0 h 3561583"/>
                      <a:gd name="connsiteX7" fmla="*/ 3847552 w 9441846"/>
                      <a:gd name="connsiteY7" fmla="*/ 0 h 3561583"/>
                      <a:gd name="connsiteX8" fmla="*/ 4626505 w 9441846"/>
                      <a:gd name="connsiteY8" fmla="*/ 0 h 3561583"/>
                      <a:gd name="connsiteX9" fmla="*/ 5027783 w 9441846"/>
                      <a:gd name="connsiteY9" fmla="*/ 0 h 3561583"/>
                      <a:gd name="connsiteX10" fmla="*/ 5523480 w 9441846"/>
                      <a:gd name="connsiteY10" fmla="*/ 0 h 3561583"/>
                      <a:gd name="connsiteX11" fmla="*/ 5830340 w 9441846"/>
                      <a:gd name="connsiteY11" fmla="*/ 0 h 3561583"/>
                      <a:gd name="connsiteX12" fmla="*/ 6514874 w 9441846"/>
                      <a:gd name="connsiteY12" fmla="*/ 0 h 3561583"/>
                      <a:gd name="connsiteX13" fmla="*/ 6916152 w 9441846"/>
                      <a:gd name="connsiteY13" fmla="*/ 0 h 3561583"/>
                      <a:gd name="connsiteX14" fmla="*/ 7506268 w 9441846"/>
                      <a:gd name="connsiteY14" fmla="*/ 0 h 3561583"/>
                      <a:gd name="connsiteX15" fmla="*/ 8001964 w 9441846"/>
                      <a:gd name="connsiteY15" fmla="*/ 0 h 3561583"/>
                      <a:gd name="connsiteX16" fmla="*/ 8497661 w 9441846"/>
                      <a:gd name="connsiteY16" fmla="*/ 0 h 3561583"/>
                      <a:gd name="connsiteX17" fmla="*/ 9441846 w 9441846"/>
                      <a:gd name="connsiteY17" fmla="*/ 0 h 3561583"/>
                      <a:gd name="connsiteX18" fmla="*/ 9441846 w 9441846"/>
                      <a:gd name="connsiteY18" fmla="*/ 522366 h 3561583"/>
                      <a:gd name="connsiteX19" fmla="*/ 9441846 w 9441846"/>
                      <a:gd name="connsiteY19" fmla="*/ 1187194 h 3561583"/>
                      <a:gd name="connsiteX20" fmla="*/ 9441846 w 9441846"/>
                      <a:gd name="connsiteY20" fmla="*/ 1709560 h 3561583"/>
                      <a:gd name="connsiteX21" fmla="*/ 9441846 w 9441846"/>
                      <a:gd name="connsiteY21" fmla="*/ 2196310 h 3561583"/>
                      <a:gd name="connsiteX22" fmla="*/ 9441846 w 9441846"/>
                      <a:gd name="connsiteY22" fmla="*/ 2789907 h 3561583"/>
                      <a:gd name="connsiteX23" fmla="*/ 9441846 w 9441846"/>
                      <a:gd name="connsiteY23" fmla="*/ 3561583 h 3561583"/>
                      <a:gd name="connsiteX24" fmla="*/ 9134986 w 9441846"/>
                      <a:gd name="connsiteY24" fmla="*/ 3561583 h 3561583"/>
                      <a:gd name="connsiteX25" fmla="*/ 8544871 w 9441846"/>
                      <a:gd name="connsiteY25" fmla="*/ 3561583 h 3561583"/>
                      <a:gd name="connsiteX26" fmla="*/ 8143592 w 9441846"/>
                      <a:gd name="connsiteY26" fmla="*/ 3561583 h 3561583"/>
                      <a:gd name="connsiteX27" fmla="*/ 7364640 w 9441846"/>
                      <a:gd name="connsiteY27" fmla="*/ 3561583 h 3561583"/>
                      <a:gd name="connsiteX28" fmla="*/ 6585688 w 9441846"/>
                      <a:gd name="connsiteY28" fmla="*/ 3561583 h 3561583"/>
                      <a:gd name="connsiteX29" fmla="*/ 6184409 w 9441846"/>
                      <a:gd name="connsiteY29" fmla="*/ 3561583 h 3561583"/>
                      <a:gd name="connsiteX30" fmla="*/ 5405457 w 9441846"/>
                      <a:gd name="connsiteY30" fmla="*/ 3561583 h 3561583"/>
                      <a:gd name="connsiteX31" fmla="*/ 4815341 w 9441846"/>
                      <a:gd name="connsiteY31" fmla="*/ 3561583 h 3561583"/>
                      <a:gd name="connsiteX32" fmla="*/ 4130808 w 9441846"/>
                      <a:gd name="connsiteY32" fmla="*/ 3561583 h 3561583"/>
                      <a:gd name="connsiteX33" fmla="*/ 3729529 w 9441846"/>
                      <a:gd name="connsiteY33" fmla="*/ 3561583 h 3561583"/>
                      <a:gd name="connsiteX34" fmla="*/ 3044995 w 9441846"/>
                      <a:gd name="connsiteY34" fmla="*/ 3561583 h 3561583"/>
                      <a:gd name="connsiteX35" fmla="*/ 2738135 w 9441846"/>
                      <a:gd name="connsiteY35" fmla="*/ 3561583 h 3561583"/>
                      <a:gd name="connsiteX36" fmla="*/ 2148020 w 9441846"/>
                      <a:gd name="connsiteY36" fmla="*/ 3561583 h 3561583"/>
                      <a:gd name="connsiteX37" fmla="*/ 1841160 w 9441846"/>
                      <a:gd name="connsiteY37" fmla="*/ 3561583 h 3561583"/>
                      <a:gd name="connsiteX38" fmla="*/ 1345463 w 9441846"/>
                      <a:gd name="connsiteY38" fmla="*/ 3561583 h 3561583"/>
                      <a:gd name="connsiteX39" fmla="*/ 944185 w 9441846"/>
                      <a:gd name="connsiteY39" fmla="*/ 3561583 h 3561583"/>
                      <a:gd name="connsiteX40" fmla="*/ 0 w 9441846"/>
                      <a:gd name="connsiteY40" fmla="*/ 3561583 h 3561583"/>
                      <a:gd name="connsiteX41" fmla="*/ 0 w 9441846"/>
                      <a:gd name="connsiteY41" fmla="*/ 2932370 h 3561583"/>
                      <a:gd name="connsiteX42" fmla="*/ 0 w 9441846"/>
                      <a:gd name="connsiteY42" fmla="*/ 2410004 h 3561583"/>
                      <a:gd name="connsiteX43" fmla="*/ 0 w 9441846"/>
                      <a:gd name="connsiteY43" fmla="*/ 1816407 h 3561583"/>
                      <a:gd name="connsiteX44" fmla="*/ 0 w 9441846"/>
                      <a:gd name="connsiteY44" fmla="*/ 1294042 h 3561583"/>
                      <a:gd name="connsiteX45" fmla="*/ 0 w 9441846"/>
                      <a:gd name="connsiteY45" fmla="*/ 807292 h 3561583"/>
                      <a:gd name="connsiteX46" fmla="*/ 0 w 9441846"/>
                      <a:gd name="connsiteY46" fmla="*/ 0 h 35615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</a:cxnLst>
                    <a:rect l="l" t="t" r="r" b="b"/>
                    <a:pathLst>
                      <a:path w="9441846" h="3561583" fill="none" extrusionOk="0">
                        <a:moveTo>
                          <a:pt x="0" y="0"/>
                        </a:moveTo>
                        <a:cubicBezTo>
                          <a:pt x="260238" y="-53629"/>
                          <a:pt x="423326" y="47428"/>
                          <a:pt x="590115" y="0"/>
                        </a:cubicBezTo>
                        <a:cubicBezTo>
                          <a:pt x="756904" y="-47428"/>
                          <a:pt x="815728" y="9268"/>
                          <a:pt x="896975" y="0"/>
                        </a:cubicBezTo>
                        <a:cubicBezTo>
                          <a:pt x="978222" y="-9268"/>
                          <a:pt x="1468011" y="87801"/>
                          <a:pt x="1675928" y="0"/>
                        </a:cubicBezTo>
                        <a:cubicBezTo>
                          <a:pt x="1883845" y="-87801"/>
                          <a:pt x="2203654" y="78460"/>
                          <a:pt x="2454880" y="0"/>
                        </a:cubicBezTo>
                        <a:cubicBezTo>
                          <a:pt x="2706106" y="-78460"/>
                          <a:pt x="2822248" y="3302"/>
                          <a:pt x="2950577" y="0"/>
                        </a:cubicBezTo>
                        <a:cubicBezTo>
                          <a:pt x="3078906" y="-3302"/>
                          <a:pt x="3408061" y="31509"/>
                          <a:pt x="3540692" y="0"/>
                        </a:cubicBezTo>
                        <a:cubicBezTo>
                          <a:pt x="3673323" y="-31509"/>
                          <a:pt x="3735736" y="35369"/>
                          <a:pt x="3847552" y="0"/>
                        </a:cubicBezTo>
                        <a:cubicBezTo>
                          <a:pt x="3959368" y="-35369"/>
                          <a:pt x="4309082" y="86269"/>
                          <a:pt x="4626505" y="0"/>
                        </a:cubicBezTo>
                        <a:cubicBezTo>
                          <a:pt x="4943928" y="-86269"/>
                          <a:pt x="4873564" y="6053"/>
                          <a:pt x="5027783" y="0"/>
                        </a:cubicBezTo>
                        <a:cubicBezTo>
                          <a:pt x="5182002" y="-6053"/>
                          <a:pt x="5423869" y="37230"/>
                          <a:pt x="5523480" y="0"/>
                        </a:cubicBezTo>
                        <a:cubicBezTo>
                          <a:pt x="5623091" y="-37230"/>
                          <a:pt x="5680293" y="11458"/>
                          <a:pt x="5830340" y="0"/>
                        </a:cubicBezTo>
                        <a:cubicBezTo>
                          <a:pt x="5980387" y="-11458"/>
                          <a:pt x="6267231" y="58773"/>
                          <a:pt x="6514874" y="0"/>
                        </a:cubicBezTo>
                        <a:cubicBezTo>
                          <a:pt x="6762517" y="-58773"/>
                          <a:pt x="6738572" y="578"/>
                          <a:pt x="6916152" y="0"/>
                        </a:cubicBezTo>
                        <a:cubicBezTo>
                          <a:pt x="7093732" y="-578"/>
                          <a:pt x="7255849" y="15213"/>
                          <a:pt x="7506268" y="0"/>
                        </a:cubicBezTo>
                        <a:cubicBezTo>
                          <a:pt x="7756687" y="-15213"/>
                          <a:pt x="7804017" y="20712"/>
                          <a:pt x="8001964" y="0"/>
                        </a:cubicBezTo>
                        <a:cubicBezTo>
                          <a:pt x="8199911" y="-20712"/>
                          <a:pt x="8278245" y="3291"/>
                          <a:pt x="8497661" y="0"/>
                        </a:cubicBezTo>
                        <a:cubicBezTo>
                          <a:pt x="8717077" y="-3291"/>
                          <a:pt x="9087256" y="75657"/>
                          <a:pt x="9441846" y="0"/>
                        </a:cubicBezTo>
                        <a:cubicBezTo>
                          <a:pt x="9455485" y="158237"/>
                          <a:pt x="9412207" y="296027"/>
                          <a:pt x="9441846" y="522366"/>
                        </a:cubicBezTo>
                        <a:cubicBezTo>
                          <a:pt x="9471485" y="748705"/>
                          <a:pt x="9432345" y="1012517"/>
                          <a:pt x="9441846" y="1187194"/>
                        </a:cubicBezTo>
                        <a:cubicBezTo>
                          <a:pt x="9451347" y="1361871"/>
                          <a:pt x="9382981" y="1579096"/>
                          <a:pt x="9441846" y="1709560"/>
                        </a:cubicBezTo>
                        <a:cubicBezTo>
                          <a:pt x="9500711" y="1840024"/>
                          <a:pt x="9437544" y="2038802"/>
                          <a:pt x="9441846" y="2196310"/>
                        </a:cubicBezTo>
                        <a:cubicBezTo>
                          <a:pt x="9446148" y="2353818"/>
                          <a:pt x="9432003" y="2561297"/>
                          <a:pt x="9441846" y="2789907"/>
                        </a:cubicBezTo>
                        <a:cubicBezTo>
                          <a:pt x="9451689" y="3018517"/>
                          <a:pt x="9398765" y="3230041"/>
                          <a:pt x="9441846" y="3561583"/>
                        </a:cubicBezTo>
                        <a:cubicBezTo>
                          <a:pt x="9367385" y="3585497"/>
                          <a:pt x="9222463" y="3557615"/>
                          <a:pt x="9134986" y="3561583"/>
                        </a:cubicBezTo>
                        <a:cubicBezTo>
                          <a:pt x="9047509" y="3565551"/>
                          <a:pt x="8690754" y="3544495"/>
                          <a:pt x="8544871" y="3561583"/>
                        </a:cubicBezTo>
                        <a:cubicBezTo>
                          <a:pt x="8398988" y="3578671"/>
                          <a:pt x="8325146" y="3530182"/>
                          <a:pt x="8143592" y="3561583"/>
                        </a:cubicBezTo>
                        <a:cubicBezTo>
                          <a:pt x="7962038" y="3592984"/>
                          <a:pt x="7677815" y="3525909"/>
                          <a:pt x="7364640" y="3561583"/>
                        </a:cubicBezTo>
                        <a:cubicBezTo>
                          <a:pt x="7051465" y="3597257"/>
                          <a:pt x="6771297" y="3555125"/>
                          <a:pt x="6585688" y="3561583"/>
                        </a:cubicBezTo>
                        <a:cubicBezTo>
                          <a:pt x="6400079" y="3568041"/>
                          <a:pt x="6265454" y="3521317"/>
                          <a:pt x="6184409" y="3561583"/>
                        </a:cubicBezTo>
                        <a:cubicBezTo>
                          <a:pt x="6103364" y="3601849"/>
                          <a:pt x="5657118" y="3515118"/>
                          <a:pt x="5405457" y="3561583"/>
                        </a:cubicBezTo>
                        <a:cubicBezTo>
                          <a:pt x="5153796" y="3608048"/>
                          <a:pt x="4946640" y="3548355"/>
                          <a:pt x="4815341" y="3561583"/>
                        </a:cubicBezTo>
                        <a:cubicBezTo>
                          <a:pt x="4684042" y="3574811"/>
                          <a:pt x="4372115" y="3523288"/>
                          <a:pt x="4130808" y="3561583"/>
                        </a:cubicBezTo>
                        <a:cubicBezTo>
                          <a:pt x="3889501" y="3599878"/>
                          <a:pt x="3864626" y="3532718"/>
                          <a:pt x="3729529" y="3561583"/>
                        </a:cubicBezTo>
                        <a:cubicBezTo>
                          <a:pt x="3594432" y="3590448"/>
                          <a:pt x="3372090" y="3535539"/>
                          <a:pt x="3044995" y="3561583"/>
                        </a:cubicBezTo>
                        <a:cubicBezTo>
                          <a:pt x="2717900" y="3587627"/>
                          <a:pt x="2865566" y="3539372"/>
                          <a:pt x="2738135" y="3561583"/>
                        </a:cubicBezTo>
                        <a:cubicBezTo>
                          <a:pt x="2610704" y="3583794"/>
                          <a:pt x="2338194" y="3490831"/>
                          <a:pt x="2148020" y="3561583"/>
                        </a:cubicBezTo>
                        <a:cubicBezTo>
                          <a:pt x="1957847" y="3632335"/>
                          <a:pt x="1979114" y="3526529"/>
                          <a:pt x="1841160" y="3561583"/>
                        </a:cubicBezTo>
                        <a:cubicBezTo>
                          <a:pt x="1703206" y="3596637"/>
                          <a:pt x="1450053" y="3548638"/>
                          <a:pt x="1345463" y="3561583"/>
                        </a:cubicBezTo>
                        <a:cubicBezTo>
                          <a:pt x="1240873" y="3574528"/>
                          <a:pt x="1114619" y="3531602"/>
                          <a:pt x="944185" y="3561583"/>
                        </a:cubicBezTo>
                        <a:cubicBezTo>
                          <a:pt x="773751" y="3591564"/>
                          <a:pt x="339380" y="3546067"/>
                          <a:pt x="0" y="3561583"/>
                        </a:cubicBezTo>
                        <a:cubicBezTo>
                          <a:pt x="-60617" y="3426560"/>
                          <a:pt x="67331" y="3185373"/>
                          <a:pt x="0" y="2932370"/>
                        </a:cubicBezTo>
                        <a:cubicBezTo>
                          <a:pt x="-67331" y="2679367"/>
                          <a:pt x="53710" y="2590137"/>
                          <a:pt x="0" y="2410004"/>
                        </a:cubicBezTo>
                        <a:cubicBezTo>
                          <a:pt x="-53710" y="2229871"/>
                          <a:pt x="9721" y="1954512"/>
                          <a:pt x="0" y="1816407"/>
                        </a:cubicBezTo>
                        <a:cubicBezTo>
                          <a:pt x="-9721" y="1678302"/>
                          <a:pt x="46382" y="1473279"/>
                          <a:pt x="0" y="1294042"/>
                        </a:cubicBezTo>
                        <a:cubicBezTo>
                          <a:pt x="-46382" y="1114805"/>
                          <a:pt x="51965" y="1026112"/>
                          <a:pt x="0" y="807292"/>
                        </a:cubicBezTo>
                        <a:cubicBezTo>
                          <a:pt x="-51965" y="588472"/>
                          <a:pt x="14082" y="279153"/>
                          <a:pt x="0" y="0"/>
                        </a:cubicBezTo>
                        <a:close/>
                      </a:path>
                      <a:path w="9441846" h="3561583" stroke="0" extrusionOk="0">
                        <a:moveTo>
                          <a:pt x="0" y="0"/>
                        </a:moveTo>
                        <a:cubicBezTo>
                          <a:pt x="228316" y="-64992"/>
                          <a:pt x="561321" y="84613"/>
                          <a:pt x="778952" y="0"/>
                        </a:cubicBezTo>
                        <a:cubicBezTo>
                          <a:pt x="996583" y="-84613"/>
                          <a:pt x="1151841" y="36522"/>
                          <a:pt x="1369068" y="0"/>
                        </a:cubicBezTo>
                        <a:cubicBezTo>
                          <a:pt x="1586295" y="-36522"/>
                          <a:pt x="1671330" y="12305"/>
                          <a:pt x="1959183" y="0"/>
                        </a:cubicBezTo>
                        <a:cubicBezTo>
                          <a:pt x="2247036" y="-12305"/>
                          <a:pt x="2234651" y="39097"/>
                          <a:pt x="2360462" y="0"/>
                        </a:cubicBezTo>
                        <a:cubicBezTo>
                          <a:pt x="2486273" y="-39097"/>
                          <a:pt x="2973585" y="20056"/>
                          <a:pt x="3139414" y="0"/>
                        </a:cubicBezTo>
                        <a:cubicBezTo>
                          <a:pt x="3305243" y="-20056"/>
                          <a:pt x="3303958" y="15389"/>
                          <a:pt x="3446274" y="0"/>
                        </a:cubicBezTo>
                        <a:cubicBezTo>
                          <a:pt x="3588590" y="-15389"/>
                          <a:pt x="3897982" y="38753"/>
                          <a:pt x="4130808" y="0"/>
                        </a:cubicBezTo>
                        <a:cubicBezTo>
                          <a:pt x="4363634" y="-38753"/>
                          <a:pt x="4399416" y="50038"/>
                          <a:pt x="4626505" y="0"/>
                        </a:cubicBezTo>
                        <a:cubicBezTo>
                          <a:pt x="4853594" y="-50038"/>
                          <a:pt x="5213346" y="3301"/>
                          <a:pt x="5405457" y="0"/>
                        </a:cubicBezTo>
                        <a:cubicBezTo>
                          <a:pt x="5597568" y="-3301"/>
                          <a:pt x="5849328" y="25486"/>
                          <a:pt x="6184409" y="0"/>
                        </a:cubicBezTo>
                        <a:cubicBezTo>
                          <a:pt x="6519490" y="-25486"/>
                          <a:pt x="6715989" y="50285"/>
                          <a:pt x="6868943" y="0"/>
                        </a:cubicBezTo>
                        <a:cubicBezTo>
                          <a:pt x="7021897" y="-50285"/>
                          <a:pt x="7043242" y="21985"/>
                          <a:pt x="7175803" y="0"/>
                        </a:cubicBezTo>
                        <a:cubicBezTo>
                          <a:pt x="7308364" y="-21985"/>
                          <a:pt x="7555933" y="50556"/>
                          <a:pt x="7860337" y="0"/>
                        </a:cubicBezTo>
                        <a:cubicBezTo>
                          <a:pt x="8164741" y="-50556"/>
                          <a:pt x="8159386" y="24713"/>
                          <a:pt x="8261615" y="0"/>
                        </a:cubicBezTo>
                        <a:cubicBezTo>
                          <a:pt x="8363844" y="-24713"/>
                          <a:pt x="8498444" y="31573"/>
                          <a:pt x="8568475" y="0"/>
                        </a:cubicBezTo>
                        <a:cubicBezTo>
                          <a:pt x="8638506" y="-31573"/>
                          <a:pt x="9230089" y="44262"/>
                          <a:pt x="9441846" y="0"/>
                        </a:cubicBezTo>
                        <a:cubicBezTo>
                          <a:pt x="9459528" y="255050"/>
                          <a:pt x="9416658" y="371833"/>
                          <a:pt x="9441846" y="629213"/>
                        </a:cubicBezTo>
                        <a:cubicBezTo>
                          <a:pt x="9467034" y="886593"/>
                          <a:pt x="9430693" y="1041560"/>
                          <a:pt x="9441846" y="1258426"/>
                        </a:cubicBezTo>
                        <a:cubicBezTo>
                          <a:pt x="9452999" y="1475292"/>
                          <a:pt x="9364342" y="1752694"/>
                          <a:pt x="9441846" y="1923255"/>
                        </a:cubicBezTo>
                        <a:cubicBezTo>
                          <a:pt x="9519350" y="2093816"/>
                          <a:pt x="9439417" y="2336023"/>
                          <a:pt x="9441846" y="2481236"/>
                        </a:cubicBezTo>
                        <a:cubicBezTo>
                          <a:pt x="9444275" y="2626449"/>
                          <a:pt x="9404185" y="2870561"/>
                          <a:pt x="9441846" y="2967986"/>
                        </a:cubicBezTo>
                        <a:cubicBezTo>
                          <a:pt x="9479507" y="3065411"/>
                          <a:pt x="9390118" y="3307310"/>
                          <a:pt x="9441846" y="3561583"/>
                        </a:cubicBezTo>
                        <a:cubicBezTo>
                          <a:pt x="9227459" y="3614466"/>
                          <a:pt x="9031103" y="3477891"/>
                          <a:pt x="8662894" y="3561583"/>
                        </a:cubicBezTo>
                        <a:cubicBezTo>
                          <a:pt x="8294685" y="3645275"/>
                          <a:pt x="8289680" y="3549142"/>
                          <a:pt x="7978360" y="3561583"/>
                        </a:cubicBezTo>
                        <a:cubicBezTo>
                          <a:pt x="7667040" y="3574024"/>
                          <a:pt x="7810180" y="3553073"/>
                          <a:pt x="7671500" y="3561583"/>
                        </a:cubicBezTo>
                        <a:cubicBezTo>
                          <a:pt x="7532820" y="3570093"/>
                          <a:pt x="7227917" y="3557735"/>
                          <a:pt x="7081385" y="3561583"/>
                        </a:cubicBezTo>
                        <a:cubicBezTo>
                          <a:pt x="6934854" y="3565431"/>
                          <a:pt x="6645008" y="3546026"/>
                          <a:pt x="6396851" y="3561583"/>
                        </a:cubicBezTo>
                        <a:cubicBezTo>
                          <a:pt x="6148694" y="3577140"/>
                          <a:pt x="6097387" y="3548389"/>
                          <a:pt x="5806735" y="3561583"/>
                        </a:cubicBezTo>
                        <a:cubicBezTo>
                          <a:pt x="5516083" y="3574777"/>
                          <a:pt x="5551366" y="3515603"/>
                          <a:pt x="5405457" y="3561583"/>
                        </a:cubicBezTo>
                        <a:cubicBezTo>
                          <a:pt x="5259548" y="3607563"/>
                          <a:pt x="5047293" y="3526455"/>
                          <a:pt x="4909760" y="3561583"/>
                        </a:cubicBezTo>
                        <a:cubicBezTo>
                          <a:pt x="4772227" y="3596711"/>
                          <a:pt x="4380878" y="3524843"/>
                          <a:pt x="4225226" y="3561583"/>
                        </a:cubicBezTo>
                        <a:cubicBezTo>
                          <a:pt x="4069574" y="3598323"/>
                          <a:pt x="3951391" y="3529748"/>
                          <a:pt x="3729529" y="3561583"/>
                        </a:cubicBezTo>
                        <a:cubicBezTo>
                          <a:pt x="3507667" y="3593418"/>
                          <a:pt x="3329698" y="3493090"/>
                          <a:pt x="3044995" y="3561583"/>
                        </a:cubicBezTo>
                        <a:cubicBezTo>
                          <a:pt x="2760292" y="3630076"/>
                          <a:pt x="2753321" y="3543828"/>
                          <a:pt x="2643717" y="3561583"/>
                        </a:cubicBezTo>
                        <a:cubicBezTo>
                          <a:pt x="2534113" y="3579338"/>
                          <a:pt x="2224810" y="3496904"/>
                          <a:pt x="2053602" y="3561583"/>
                        </a:cubicBezTo>
                        <a:cubicBezTo>
                          <a:pt x="1882394" y="3626262"/>
                          <a:pt x="1876499" y="3560190"/>
                          <a:pt x="1746742" y="3561583"/>
                        </a:cubicBezTo>
                        <a:cubicBezTo>
                          <a:pt x="1616985" y="3562976"/>
                          <a:pt x="1271142" y="3513675"/>
                          <a:pt x="1062208" y="3561583"/>
                        </a:cubicBezTo>
                        <a:cubicBezTo>
                          <a:pt x="853274" y="3609491"/>
                          <a:pt x="334716" y="3438317"/>
                          <a:pt x="0" y="3561583"/>
                        </a:cubicBezTo>
                        <a:cubicBezTo>
                          <a:pt x="-42212" y="3324029"/>
                          <a:pt x="37862" y="3228329"/>
                          <a:pt x="0" y="3003602"/>
                        </a:cubicBezTo>
                        <a:cubicBezTo>
                          <a:pt x="-37862" y="2778875"/>
                          <a:pt x="63420" y="2584022"/>
                          <a:pt x="0" y="2410004"/>
                        </a:cubicBezTo>
                        <a:cubicBezTo>
                          <a:pt x="-63420" y="2235986"/>
                          <a:pt x="20238" y="1992178"/>
                          <a:pt x="0" y="1852023"/>
                        </a:cubicBezTo>
                        <a:cubicBezTo>
                          <a:pt x="-20238" y="1711868"/>
                          <a:pt x="29405" y="1595803"/>
                          <a:pt x="0" y="1365273"/>
                        </a:cubicBezTo>
                        <a:cubicBezTo>
                          <a:pt x="-29405" y="1134743"/>
                          <a:pt x="42530" y="1066799"/>
                          <a:pt x="0" y="878524"/>
                        </a:cubicBezTo>
                        <a:cubicBezTo>
                          <a:pt x="-42530" y="690249"/>
                          <a:pt x="53659" y="43413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glow rad="228600">
              <a:schemeClr val="bg1">
                <a:alpha val="40000"/>
              </a:schemeClr>
            </a:glow>
          </a:effectLst>
        </p:spPr>
        <p:txBody>
          <a:bodyPr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kern="1200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>
              <a:solidFill>
                <a:schemeClr val="bg1"/>
              </a:solidFill>
              <a:latin typeface="Outfit SemiBold" pitchFamily="2" charset="0"/>
            </a:endParaRPr>
          </a:p>
        </p:txBody>
      </p:sp>
      <p:sp>
        <p:nvSpPr>
          <p:cNvPr id="17" name="Content Placeholder 27">
            <a:extLst>
              <a:ext uri="{FF2B5EF4-FFF2-40B4-BE49-F238E27FC236}">
                <a16:creationId xmlns:a16="http://schemas.microsoft.com/office/drawing/2014/main" id="{7D608709-A03C-1191-9627-0107A73A826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25534" y="2062222"/>
            <a:ext cx="9486596" cy="3456456"/>
          </a:xfrm>
        </p:spPr>
        <p:txBody>
          <a:bodyPr/>
          <a:lstStyle/>
          <a:p>
            <a:r>
              <a:rPr lang="en-US" sz="1800" dirty="0">
                <a:solidFill>
                  <a:schemeClr val="bg1"/>
                </a:solidFill>
                <a:latin typeface="Outfit SemiBold" pitchFamily="2" charset="0"/>
              </a:rPr>
              <a:t>Medicare Advantage Plans replace Original Medicare</a:t>
            </a:r>
          </a:p>
          <a:p>
            <a:r>
              <a:rPr lang="en-US" sz="1800" dirty="0">
                <a:solidFill>
                  <a:schemeClr val="bg1"/>
                </a:solidFill>
                <a:latin typeface="Outfit SemiBold" pitchFamily="2" charset="0"/>
              </a:rPr>
              <a:t>Deliver the same benefits (or more) as original Medicare Parts A &amp; B</a:t>
            </a:r>
          </a:p>
          <a:p>
            <a:r>
              <a:rPr lang="en-US" sz="1800" dirty="0">
                <a:solidFill>
                  <a:schemeClr val="bg1"/>
                </a:solidFill>
                <a:latin typeface="Outfit SemiBold" pitchFamily="2" charset="0"/>
              </a:rPr>
              <a:t>Plans are sold by private insurance companies</a:t>
            </a:r>
          </a:p>
          <a:p>
            <a:r>
              <a:rPr lang="en-US" sz="1800" dirty="0">
                <a:solidFill>
                  <a:schemeClr val="bg1"/>
                </a:solidFill>
                <a:latin typeface="Outfit SemiBold" pitchFamily="2" charset="0"/>
              </a:rPr>
              <a:t>Use network doctors and hospitals (HMO | PPO)</a:t>
            </a:r>
          </a:p>
          <a:p>
            <a:r>
              <a:rPr lang="en-US" sz="1800" dirty="0">
                <a:solidFill>
                  <a:schemeClr val="bg1"/>
                </a:solidFill>
                <a:latin typeface="Outfit SemiBold" pitchFamily="2" charset="0"/>
              </a:rPr>
              <a:t>Most plans offer prescription drug coverage</a:t>
            </a:r>
          </a:p>
          <a:p>
            <a:r>
              <a:rPr lang="en-US" sz="1800" dirty="0">
                <a:solidFill>
                  <a:schemeClr val="bg1"/>
                </a:solidFill>
                <a:latin typeface="Outfit SemiBold" pitchFamily="2" charset="0"/>
              </a:rPr>
              <a:t>May include extra benefits such as dental, vision, hearing &amp; gym memberships</a:t>
            </a:r>
          </a:p>
          <a:p>
            <a:r>
              <a:rPr lang="en-US" sz="1800" dirty="0">
                <a:solidFill>
                  <a:schemeClr val="bg1"/>
                </a:solidFill>
                <a:latin typeface="Outfit SemiBold" pitchFamily="2" charset="0"/>
              </a:rPr>
              <a:t>Several $0 plans available in area</a:t>
            </a:r>
          </a:p>
          <a:p>
            <a:r>
              <a:rPr lang="en-US" sz="1800" dirty="0">
                <a:solidFill>
                  <a:schemeClr val="bg1"/>
                </a:solidFill>
                <a:latin typeface="Outfit SemiBold" pitchFamily="2" charset="0"/>
              </a:rPr>
              <a:t>Snowbird provision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2B3D12B-3D74-EE80-4962-7B9D7CA5564E}"/>
              </a:ext>
            </a:extLst>
          </p:cNvPr>
          <p:cNvGrpSpPr/>
          <p:nvPr/>
        </p:nvGrpSpPr>
        <p:grpSpPr>
          <a:xfrm>
            <a:off x="271759" y="-64305"/>
            <a:ext cx="1958636" cy="1592187"/>
            <a:chOff x="462711" y="123567"/>
            <a:chExt cx="1958636" cy="1592187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41BB273A-6781-7CAE-E8FE-1A43883CF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994474" y="707983"/>
              <a:ext cx="426873" cy="42335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8DBB1103-E740-4718-CDBE-68675707B3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rgbClr val="309EFF">
                  <a:tint val="45000"/>
                  <a:satMod val="400000"/>
                </a:srgbClr>
              </a:duotone>
              <a:alphaModFix amt="20000"/>
            </a:blip>
            <a:stretch>
              <a:fillRect/>
            </a:stretch>
          </p:blipFill>
          <p:spPr>
            <a:xfrm rot="1250831">
              <a:off x="462711" y="123567"/>
              <a:ext cx="1735159" cy="1592187"/>
            </a:xfrm>
            <a:prstGeom prst="rect">
              <a:avLst/>
            </a:prstGeom>
            <a:effectLst>
              <a:glow rad="228600">
                <a:schemeClr val="accent2">
                  <a:lumMod val="20000"/>
                  <a:lumOff val="80000"/>
                  <a:alpha val="40000"/>
                </a:schemeClr>
              </a:glow>
            </a:effectLst>
          </p:spPr>
        </p:pic>
      </p:grp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6C148841-C9CD-0F1F-9AC9-3746E7BFFC24}"/>
              </a:ext>
            </a:extLst>
          </p:cNvPr>
          <p:cNvSpPr txBox="1">
            <a:spLocks/>
          </p:cNvSpPr>
          <p:nvPr/>
        </p:nvSpPr>
        <p:spPr>
          <a:xfrm>
            <a:off x="10197208" y="5178344"/>
            <a:ext cx="1718498" cy="546093"/>
          </a:xfrm>
          <a:custGeom>
            <a:avLst/>
            <a:gdLst>
              <a:gd name="connsiteX0" fmla="*/ 0 w 1718498"/>
              <a:gd name="connsiteY0" fmla="*/ 0 h 546093"/>
              <a:gd name="connsiteX1" fmla="*/ 607203 w 1718498"/>
              <a:gd name="connsiteY1" fmla="*/ 0 h 546093"/>
              <a:gd name="connsiteX2" fmla="*/ 1197220 w 1718498"/>
              <a:gd name="connsiteY2" fmla="*/ 0 h 546093"/>
              <a:gd name="connsiteX3" fmla="*/ 1718498 w 1718498"/>
              <a:gd name="connsiteY3" fmla="*/ 0 h 546093"/>
              <a:gd name="connsiteX4" fmla="*/ 1718498 w 1718498"/>
              <a:gd name="connsiteY4" fmla="*/ 546093 h 546093"/>
              <a:gd name="connsiteX5" fmla="*/ 1180035 w 1718498"/>
              <a:gd name="connsiteY5" fmla="*/ 546093 h 546093"/>
              <a:gd name="connsiteX6" fmla="*/ 607203 w 1718498"/>
              <a:gd name="connsiteY6" fmla="*/ 546093 h 546093"/>
              <a:gd name="connsiteX7" fmla="*/ 0 w 1718498"/>
              <a:gd name="connsiteY7" fmla="*/ 546093 h 546093"/>
              <a:gd name="connsiteX8" fmla="*/ 0 w 1718498"/>
              <a:gd name="connsiteY8" fmla="*/ 0 h 546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8498" h="546093" fill="none" extrusionOk="0">
                <a:moveTo>
                  <a:pt x="0" y="0"/>
                </a:moveTo>
                <a:cubicBezTo>
                  <a:pt x="188616" y="-12784"/>
                  <a:pt x="383536" y="13540"/>
                  <a:pt x="607203" y="0"/>
                </a:cubicBezTo>
                <a:cubicBezTo>
                  <a:pt x="830870" y="-13540"/>
                  <a:pt x="920104" y="13454"/>
                  <a:pt x="1197220" y="0"/>
                </a:cubicBezTo>
                <a:cubicBezTo>
                  <a:pt x="1474336" y="-13454"/>
                  <a:pt x="1499325" y="-18208"/>
                  <a:pt x="1718498" y="0"/>
                </a:cubicBezTo>
                <a:cubicBezTo>
                  <a:pt x="1733360" y="161453"/>
                  <a:pt x="1694010" y="349287"/>
                  <a:pt x="1718498" y="546093"/>
                </a:cubicBezTo>
                <a:cubicBezTo>
                  <a:pt x="1596616" y="558223"/>
                  <a:pt x="1304274" y="521374"/>
                  <a:pt x="1180035" y="546093"/>
                </a:cubicBezTo>
                <a:cubicBezTo>
                  <a:pt x="1055796" y="570812"/>
                  <a:pt x="810446" y="550347"/>
                  <a:pt x="607203" y="546093"/>
                </a:cubicBezTo>
                <a:cubicBezTo>
                  <a:pt x="403960" y="541839"/>
                  <a:pt x="261636" y="526828"/>
                  <a:pt x="0" y="546093"/>
                </a:cubicBezTo>
                <a:cubicBezTo>
                  <a:pt x="-25298" y="333249"/>
                  <a:pt x="-20631" y="134138"/>
                  <a:pt x="0" y="0"/>
                </a:cubicBezTo>
                <a:close/>
              </a:path>
              <a:path w="1718498" h="546093" stroke="0" extrusionOk="0">
                <a:moveTo>
                  <a:pt x="0" y="0"/>
                </a:moveTo>
                <a:cubicBezTo>
                  <a:pt x="144706" y="-15747"/>
                  <a:pt x="344893" y="13149"/>
                  <a:pt x="555648" y="0"/>
                </a:cubicBezTo>
                <a:cubicBezTo>
                  <a:pt x="766403" y="-13149"/>
                  <a:pt x="966455" y="23966"/>
                  <a:pt x="1076925" y="0"/>
                </a:cubicBezTo>
                <a:cubicBezTo>
                  <a:pt x="1187395" y="-23966"/>
                  <a:pt x="1568611" y="-19344"/>
                  <a:pt x="1718498" y="0"/>
                </a:cubicBezTo>
                <a:cubicBezTo>
                  <a:pt x="1704803" y="159569"/>
                  <a:pt x="1726021" y="284308"/>
                  <a:pt x="1718498" y="546093"/>
                </a:cubicBezTo>
                <a:cubicBezTo>
                  <a:pt x="1523180" y="526530"/>
                  <a:pt x="1320143" y="568508"/>
                  <a:pt x="1180035" y="546093"/>
                </a:cubicBezTo>
                <a:cubicBezTo>
                  <a:pt x="1039927" y="523678"/>
                  <a:pt x="868855" y="548623"/>
                  <a:pt x="572833" y="546093"/>
                </a:cubicBezTo>
                <a:cubicBezTo>
                  <a:pt x="276811" y="543563"/>
                  <a:pt x="127980" y="537184"/>
                  <a:pt x="0" y="546093"/>
                </a:cubicBezTo>
                <a:cubicBezTo>
                  <a:pt x="-10730" y="358884"/>
                  <a:pt x="15934" y="186916"/>
                  <a:pt x="0" y="0"/>
                </a:cubicBezTo>
                <a:close/>
              </a:path>
            </a:pathLst>
          </a:custGeom>
          <a:solidFill>
            <a:schemeClr val="accent2">
              <a:alpha val="57000"/>
            </a:schemeClr>
          </a:solidFill>
          <a:ln>
            <a:solidFill>
              <a:srgbClr val="56868C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chemeClr val="accent1"/>
                </a:solidFill>
                <a:latin typeface="Outfit SemiBold" pitchFamily="2" charset="0"/>
              </a:rPr>
              <a:t>Medicare guidance at no-cost to you!</a:t>
            </a:r>
          </a:p>
        </p:txBody>
      </p:sp>
    </p:spTree>
    <p:extLst>
      <p:ext uri="{BB962C8B-B14F-4D97-AF65-F5344CB8AC3E}">
        <p14:creationId xmlns:p14="http://schemas.microsoft.com/office/powerpoint/2010/main" val="28745534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E8E68E2-440F-83A5-946E-D61EEEA4D7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5119" y="1"/>
            <a:ext cx="2255420" cy="2267108"/>
          </a:xfrm>
          <a:prstGeom prst="rect">
            <a:avLst/>
          </a:prstGeom>
        </p:spPr>
      </p:pic>
      <p:pic>
        <p:nvPicPr>
          <p:cNvPr id="2" name="Google Shape;132;p15">
            <a:extLst>
              <a:ext uri="{FF2B5EF4-FFF2-40B4-BE49-F238E27FC236}">
                <a16:creationId xmlns:a16="http://schemas.microsoft.com/office/drawing/2014/main" id="{A4036004-D093-CD19-D51F-6C6B18F435D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0546" y="5498482"/>
            <a:ext cx="1340837" cy="1361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33;p15">
            <a:extLst>
              <a:ext uri="{FF2B5EF4-FFF2-40B4-BE49-F238E27FC236}">
                <a16:creationId xmlns:a16="http://schemas.microsoft.com/office/drawing/2014/main" id="{79502513-3712-2AB3-B9B4-38ACAAD635B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8362" y="5552549"/>
            <a:ext cx="1481158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34;p15">
            <a:extLst>
              <a:ext uri="{FF2B5EF4-FFF2-40B4-BE49-F238E27FC236}">
                <a16:creationId xmlns:a16="http://schemas.microsoft.com/office/drawing/2014/main" id="{4D9B5467-8DB9-5C13-27CF-11B40829155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5363" y="5550601"/>
            <a:ext cx="1380049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35;p15">
            <a:extLst>
              <a:ext uri="{FF2B5EF4-FFF2-40B4-BE49-F238E27FC236}">
                <a16:creationId xmlns:a16="http://schemas.microsoft.com/office/drawing/2014/main" id="{FBF0D675-AD96-8887-34A9-79991095ADD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1582" y="5550601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36;p15">
            <a:extLst>
              <a:ext uri="{FF2B5EF4-FFF2-40B4-BE49-F238E27FC236}">
                <a16:creationId xmlns:a16="http://schemas.microsoft.com/office/drawing/2014/main" id="{9A50FA69-3249-4DEA-7001-50E2655F8F9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89149" y="5424617"/>
            <a:ext cx="1367302" cy="1433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15">
            <a:extLst>
              <a:ext uri="{FF2B5EF4-FFF2-40B4-BE49-F238E27FC236}">
                <a16:creationId xmlns:a16="http://schemas.microsoft.com/office/drawing/2014/main" id="{F007EC7D-FD6A-BF06-698B-3D326AF0470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03181" y="5550601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38;p15">
            <a:extLst>
              <a:ext uri="{FF2B5EF4-FFF2-40B4-BE49-F238E27FC236}">
                <a16:creationId xmlns:a16="http://schemas.microsoft.com/office/drawing/2014/main" id="{40AC89B0-6C77-17DE-F339-E12F5F93E85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03164" y="5551739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134;p15">
            <a:extLst>
              <a:ext uri="{FF2B5EF4-FFF2-40B4-BE49-F238E27FC236}">
                <a16:creationId xmlns:a16="http://schemas.microsoft.com/office/drawing/2014/main" id="{DDC079AF-3463-A229-C255-EA27AF3D990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34475" y="5549463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135;p15">
            <a:extLst>
              <a:ext uri="{FF2B5EF4-FFF2-40B4-BE49-F238E27FC236}">
                <a16:creationId xmlns:a16="http://schemas.microsoft.com/office/drawing/2014/main" id="{3A58E154-8B06-90C5-CB81-6477108DCD4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41482" y="5521615"/>
            <a:ext cx="1394815" cy="1335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36;p15">
            <a:extLst>
              <a:ext uri="{FF2B5EF4-FFF2-40B4-BE49-F238E27FC236}">
                <a16:creationId xmlns:a16="http://schemas.microsoft.com/office/drawing/2014/main" id="{3FE70316-639D-EE06-84D2-03B38AC84DD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41975" y="5556780"/>
            <a:ext cx="1380049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137;p15">
            <a:extLst>
              <a:ext uri="{FF2B5EF4-FFF2-40B4-BE49-F238E27FC236}">
                <a16:creationId xmlns:a16="http://schemas.microsoft.com/office/drawing/2014/main" id="{1219CBEA-4C5B-CBA0-6FF9-624D5B917D9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43081" y="5555642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138;p15">
            <a:extLst>
              <a:ext uri="{FF2B5EF4-FFF2-40B4-BE49-F238E27FC236}">
                <a16:creationId xmlns:a16="http://schemas.microsoft.com/office/drawing/2014/main" id="{2059C3B3-D66A-563B-A53B-FF6007B463E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43064" y="5550601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140;p15">
            <a:extLst>
              <a:ext uri="{FF2B5EF4-FFF2-40B4-BE49-F238E27FC236}">
                <a16:creationId xmlns:a16="http://schemas.microsoft.com/office/drawing/2014/main" id="{70AEBFD0-E12F-05F5-E2BE-DB40EDF6DFB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77679"/>
          <a:stretch/>
        </p:blipFill>
        <p:spPr>
          <a:xfrm rot="-2700000" flipH="1">
            <a:off x="8269183" y="5921463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142;p15">
            <a:extLst>
              <a:ext uri="{FF2B5EF4-FFF2-40B4-BE49-F238E27FC236}">
                <a16:creationId xmlns:a16="http://schemas.microsoft.com/office/drawing/2014/main" id="{58D07110-81E8-C149-753A-65C38E450F9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77679"/>
          <a:stretch/>
        </p:blipFill>
        <p:spPr>
          <a:xfrm rot="2700000">
            <a:off x="11179491" y="5934025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144;p15">
            <a:extLst>
              <a:ext uri="{FF2B5EF4-FFF2-40B4-BE49-F238E27FC236}">
                <a16:creationId xmlns:a16="http://schemas.microsoft.com/office/drawing/2014/main" id="{86FC8E11-77A7-2EF1-16DD-0E4C045B456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r="77679"/>
          <a:stretch/>
        </p:blipFill>
        <p:spPr>
          <a:xfrm rot="2700000">
            <a:off x="3864655" y="5851106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146;p15">
            <a:extLst>
              <a:ext uri="{FF2B5EF4-FFF2-40B4-BE49-F238E27FC236}">
                <a16:creationId xmlns:a16="http://schemas.microsoft.com/office/drawing/2014/main" id="{C30CA806-6534-8C8D-66E6-87189B5D7A3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r="77679"/>
          <a:stretch/>
        </p:blipFill>
        <p:spPr>
          <a:xfrm rot="-2700000" flipH="1">
            <a:off x="5661837" y="5851107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148;p15">
            <a:extLst>
              <a:ext uri="{FF2B5EF4-FFF2-40B4-BE49-F238E27FC236}">
                <a16:creationId xmlns:a16="http://schemas.microsoft.com/office/drawing/2014/main" id="{69E686EE-2FEF-2DBD-2253-123979BA052C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r="77679"/>
          <a:stretch/>
        </p:blipFill>
        <p:spPr>
          <a:xfrm rot="-2700000" flipH="1">
            <a:off x="2613237" y="5898169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150;p15">
            <a:extLst>
              <a:ext uri="{FF2B5EF4-FFF2-40B4-BE49-F238E27FC236}">
                <a16:creationId xmlns:a16="http://schemas.microsoft.com/office/drawing/2014/main" id="{B3E4A619-A860-28D5-C2ED-DB82E7AFDB07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r="77679"/>
          <a:stretch/>
        </p:blipFill>
        <p:spPr>
          <a:xfrm rot="2700000">
            <a:off x="7233062" y="5835519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152;p15">
            <a:extLst>
              <a:ext uri="{FF2B5EF4-FFF2-40B4-BE49-F238E27FC236}">
                <a16:creationId xmlns:a16="http://schemas.microsoft.com/office/drawing/2014/main" id="{2ED777C1-22BB-7635-1962-4BBBB87E2CFD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r="77679"/>
          <a:stretch/>
        </p:blipFill>
        <p:spPr>
          <a:xfrm rot="2700000">
            <a:off x="4768124" y="5954819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156;p15">
            <a:extLst>
              <a:ext uri="{FF2B5EF4-FFF2-40B4-BE49-F238E27FC236}">
                <a16:creationId xmlns:a16="http://schemas.microsoft.com/office/drawing/2014/main" id="{3387F9F9-60F6-1D46-B138-8EFFF45EB19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r="77679"/>
          <a:stretch/>
        </p:blipFill>
        <p:spPr>
          <a:xfrm rot="2700000">
            <a:off x="8871000" y="6010498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158;p15">
            <a:extLst>
              <a:ext uri="{FF2B5EF4-FFF2-40B4-BE49-F238E27FC236}">
                <a16:creationId xmlns:a16="http://schemas.microsoft.com/office/drawing/2014/main" id="{C11E0E27-3F12-6162-A3B1-2EB4B0C92C0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77679"/>
          <a:stretch/>
        </p:blipFill>
        <p:spPr>
          <a:xfrm rot="-2700000" flipH="1">
            <a:off x="6504187" y="5898169"/>
            <a:ext cx="302625" cy="301062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141;p15">
            <a:extLst>
              <a:ext uri="{FF2B5EF4-FFF2-40B4-BE49-F238E27FC236}">
                <a16:creationId xmlns:a16="http://schemas.microsoft.com/office/drawing/2014/main" id="{4C0BC71B-636E-8128-3A4C-FE18F683586E}"/>
              </a:ext>
            </a:extLst>
          </p:cNvPr>
          <p:cNvSpPr/>
          <p:nvPr/>
        </p:nvSpPr>
        <p:spPr>
          <a:xfrm flipH="1">
            <a:off x="9108045" y="6152182"/>
            <a:ext cx="145412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9" name="Google Shape;141;p15">
            <a:extLst>
              <a:ext uri="{FF2B5EF4-FFF2-40B4-BE49-F238E27FC236}">
                <a16:creationId xmlns:a16="http://schemas.microsoft.com/office/drawing/2014/main" id="{61DF672E-449F-B977-B204-46FF8A074341}"/>
              </a:ext>
            </a:extLst>
          </p:cNvPr>
          <p:cNvSpPr/>
          <p:nvPr/>
        </p:nvSpPr>
        <p:spPr>
          <a:xfrm>
            <a:off x="8195630" y="6056400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0" name="Google Shape;141;p15">
            <a:extLst>
              <a:ext uri="{FF2B5EF4-FFF2-40B4-BE49-F238E27FC236}">
                <a16:creationId xmlns:a16="http://schemas.microsoft.com/office/drawing/2014/main" id="{DA0A6A98-26EC-5671-F46C-E2DB7A543B2D}"/>
              </a:ext>
            </a:extLst>
          </p:cNvPr>
          <p:cNvSpPr/>
          <p:nvPr/>
        </p:nvSpPr>
        <p:spPr>
          <a:xfrm>
            <a:off x="7151321" y="5979152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1" name="Google Shape;141;p15">
            <a:extLst>
              <a:ext uri="{FF2B5EF4-FFF2-40B4-BE49-F238E27FC236}">
                <a16:creationId xmlns:a16="http://schemas.microsoft.com/office/drawing/2014/main" id="{A32D47EB-1C57-F168-5042-B2A95E81061F}"/>
              </a:ext>
            </a:extLst>
          </p:cNvPr>
          <p:cNvSpPr/>
          <p:nvPr/>
        </p:nvSpPr>
        <p:spPr>
          <a:xfrm>
            <a:off x="3935412" y="6048700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" name="Google Shape;141;p15">
            <a:extLst>
              <a:ext uri="{FF2B5EF4-FFF2-40B4-BE49-F238E27FC236}">
                <a16:creationId xmlns:a16="http://schemas.microsoft.com/office/drawing/2014/main" id="{08490351-FE19-976F-728D-5A5753A1F39C}"/>
              </a:ext>
            </a:extLst>
          </p:cNvPr>
          <p:cNvSpPr/>
          <p:nvPr/>
        </p:nvSpPr>
        <p:spPr>
          <a:xfrm flipH="1">
            <a:off x="2838513" y="6048700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3" name="Google Shape;141;p15">
            <a:extLst>
              <a:ext uri="{FF2B5EF4-FFF2-40B4-BE49-F238E27FC236}">
                <a16:creationId xmlns:a16="http://schemas.microsoft.com/office/drawing/2014/main" id="{4B11AE68-1E59-AEC3-19AB-03E8B3602458}"/>
              </a:ext>
            </a:extLst>
          </p:cNvPr>
          <p:cNvSpPr/>
          <p:nvPr/>
        </p:nvSpPr>
        <p:spPr>
          <a:xfrm>
            <a:off x="11126702" y="6068961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4" name="Google Shape;141;p15">
            <a:extLst>
              <a:ext uri="{FF2B5EF4-FFF2-40B4-BE49-F238E27FC236}">
                <a16:creationId xmlns:a16="http://schemas.microsoft.com/office/drawing/2014/main" id="{65ACA5D2-E49F-95FA-E423-223981DCEA2C}"/>
              </a:ext>
            </a:extLst>
          </p:cNvPr>
          <p:cNvSpPr/>
          <p:nvPr/>
        </p:nvSpPr>
        <p:spPr>
          <a:xfrm flipH="1">
            <a:off x="5006202" y="6105350"/>
            <a:ext cx="195441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5" name="Google Shape;141;p15">
            <a:extLst>
              <a:ext uri="{FF2B5EF4-FFF2-40B4-BE49-F238E27FC236}">
                <a16:creationId xmlns:a16="http://schemas.microsoft.com/office/drawing/2014/main" id="{20FFCB7C-5BE5-E264-21A3-EC7B05998879}"/>
              </a:ext>
            </a:extLst>
          </p:cNvPr>
          <p:cNvSpPr/>
          <p:nvPr/>
        </p:nvSpPr>
        <p:spPr>
          <a:xfrm>
            <a:off x="5576526" y="6003859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00" name="Google Shape;132;p15">
            <a:extLst>
              <a:ext uri="{FF2B5EF4-FFF2-40B4-BE49-F238E27FC236}">
                <a16:creationId xmlns:a16="http://schemas.microsoft.com/office/drawing/2014/main" id="{A89C55E3-D9A2-C171-BA84-EADC4F9242E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09591" y="5498482"/>
            <a:ext cx="1461040" cy="1307399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41;p15">
            <a:extLst>
              <a:ext uri="{FF2B5EF4-FFF2-40B4-BE49-F238E27FC236}">
                <a16:creationId xmlns:a16="http://schemas.microsoft.com/office/drawing/2014/main" id="{42F639C4-9F1B-C32F-1028-399381021EF5}"/>
              </a:ext>
            </a:extLst>
          </p:cNvPr>
          <p:cNvSpPr/>
          <p:nvPr/>
        </p:nvSpPr>
        <p:spPr>
          <a:xfrm flipH="1">
            <a:off x="6725667" y="6055001"/>
            <a:ext cx="195441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34" name="Google Shape;136;p15">
            <a:extLst>
              <a:ext uri="{FF2B5EF4-FFF2-40B4-BE49-F238E27FC236}">
                <a16:creationId xmlns:a16="http://schemas.microsoft.com/office/drawing/2014/main" id="{32A750B8-41C6-0102-479C-A6BE115CF82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91523" y="5521615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6;p15">
            <a:extLst>
              <a:ext uri="{FF2B5EF4-FFF2-40B4-BE49-F238E27FC236}">
                <a16:creationId xmlns:a16="http://schemas.microsoft.com/office/drawing/2014/main" id="{994BA5BD-17A7-AE07-1D01-15D94B02965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01626" y="5752285"/>
            <a:ext cx="1094888" cy="1110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54;p15">
            <a:extLst>
              <a:ext uri="{FF2B5EF4-FFF2-40B4-BE49-F238E27FC236}">
                <a16:creationId xmlns:a16="http://schemas.microsoft.com/office/drawing/2014/main" id="{A33F60D0-7A4A-4EF3-122A-35F4321F3298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r="77679"/>
          <a:stretch/>
        </p:blipFill>
        <p:spPr>
          <a:xfrm rot="-2700000" flipH="1">
            <a:off x="9982892" y="5917968"/>
            <a:ext cx="302625" cy="301062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1;p15">
            <a:extLst>
              <a:ext uri="{FF2B5EF4-FFF2-40B4-BE49-F238E27FC236}">
                <a16:creationId xmlns:a16="http://schemas.microsoft.com/office/drawing/2014/main" id="{38B064FD-8034-434D-73BD-CA0ACFB27DF3}"/>
              </a:ext>
            </a:extLst>
          </p:cNvPr>
          <p:cNvSpPr/>
          <p:nvPr/>
        </p:nvSpPr>
        <p:spPr>
          <a:xfrm flipH="1">
            <a:off x="10207965" y="6066764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41" name="Google Shape;132;p15">
            <a:extLst>
              <a:ext uri="{FF2B5EF4-FFF2-40B4-BE49-F238E27FC236}">
                <a16:creationId xmlns:a16="http://schemas.microsoft.com/office/drawing/2014/main" id="{451FBF1D-F590-A5BF-C355-179744492FB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37820" y="5423478"/>
            <a:ext cx="1492199" cy="1433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4;p15">
            <a:extLst>
              <a:ext uri="{FF2B5EF4-FFF2-40B4-BE49-F238E27FC236}">
                <a16:creationId xmlns:a16="http://schemas.microsoft.com/office/drawing/2014/main" id="{641AA8EE-D18A-643A-0A87-8D6D5BAD589C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r="77679"/>
          <a:stretch/>
        </p:blipFill>
        <p:spPr>
          <a:xfrm rot="-2700000" flipH="1">
            <a:off x="593050" y="6059047"/>
            <a:ext cx="302625" cy="301062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41;p15">
            <a:extLst>
              <a:ext uri="{FF2B5EF4-FFF2-40B4-BE49-F238E27FC236}">
                <a16:creationId xmlns:a16="http://schemas.microsoft.com/office/drawing/2014/main" id="{D4D743F8-9E19-61C6-CE76-6A73A4F6BEB6}"/>
              </a:ext>
            </a:extLst>
          </p:cNvPr>
          <p:cNvSpPr/>
          <p:nvPr/>
        </p:nvSpPr>
        <p:spPr>
          <a:xfrm flipH="1">
            <a:off x="811099" y="6193983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52" name="Google Shape;156;p15">
            <a:extLst>
              <a:ext uri="{FF2B5EF4-FFF2-40B4-BE49-F238E27FC236}">
                <a16:creationId xmlns:a16="http://schemas.microsoft.com/office/drawing/2014/main" id="{7886516E-851F-4C24-B566-E4AFEDB5C9C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r="77679"/>
          <a:stretch/>
        </p:blipFill>
        <p:spPr>
          <a:xfrm rot="2700000">
            <a:off x="1757429" y="5988241"/>
            <a:ext cx="302625" cy="301062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41;p15">
            <a:extLst>
              <a:ext uri="{FF2B5EF4-FFF2-40B4-BE49-F238E27FC236}">
                <a16:creationId xmlns:a16="http://schemas.microsoft.com/office/drawing/2014/main" id="{0489C556-8B1B-EFE1-25F6-E5B8519CE084}"/>
              </a:ext>
            </a:extLst>
          </p:cNvPr>
          <p:cNvSpPr/>
          <p:nvPr/>
        </p:nvSpPr>
        <p:spPr>
          <a:xfrm flipH="1">
            <a:off x="1994474" y="6129925"/>
            <a:ext cx="145412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1" name="Picture 10" descr="A white letter o with a star in the middle&#10;&#10;Description automatically generated with low confidence">
            <a:extLst>
              <a:ext uri="{FF2B5EF4-FFF2-40B4-BE49-F238E27FC236}">
                <a16:creationId xmlns:a16="http://schemas.microsoft.com/office/drawing/2014/main" id="{CD5582BC-3ACE-9DFC-3FC1-2F8A00C7F9F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95957" y="6608074"/>
            <a:ext cx="1616348" cy="18202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099DCF2B-013B-FC2E-3DCC-D63B4CDD2D64}"/>
              </a:ext>
            </a:extLst>
          </p:cNvPr>
          <p:cNvGrpSpPr/>
          <p:nvPr/>
        </p:nvGrpSpPr>
        <p:grpSpPr>
          <a:xfrm>
            <a:off x="271759" y="-64305"/>
            <a:ext cx="1958636" cy="1592187"/>
            <a:chOff x="462711" y="123567"/>
            <a:chExt cx="1958636" cy="1592187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288CAC3-0350-2A3C-DB3F-24AA85B03D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994474" y="707983"/>
              <a:ext cx="426873" cy="423353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9720019-2C1E-ED72-4BB0-D9BCAD134B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rgbClr val="309EFF">
                  <a:tint val="45000"/>
                  <a:satMod val="400000"/>
                </a:srgbClr>
              </a:duotone>
              <a:alphaModFix amt="20000"/>
            </a:blip>
            <a:stretch>
              <a:fillRect/>
            </a:stretch>
          </p:blipFill>
          <p:spPr>
            <a:xfrm rot="1250831">
              <a:off x="462711" y="123567"/>
              <a:ext cx="1735159" cy="1592187"/>
            </a:xfrm>
            <a:prstGeom prst="rect">
              <a:avLst/>
            </a:prstGeom>
            <a:effectLst>
              <a:glow rad="228600">
                <a:schemeClr val="accent2">
                  <a:lumMod val="20000"/>
                  <a:lumOff val="80000"/>
                  <a:alpha val="40000"/>
                </a:schemeClr>
              </a:glow>
            </a:effectLst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BFBDAA6C-FD1E-E260-B746-D71D2B75AD5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63843" y="1389769"/>
            <a:ext cx="7374404" cy="439591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089BD58-F77D-BEB4-2A1C-945D142862C3}"/>
              </a:ext>
            </a:extLst>
          </p:cNvPr>
          <p:cNvSpPr txBox="1"/>
          <p:nvPr/>
        </p:nvSpPr>
        <p:spPr>
          <a:xfrm>
            <a:off x="261981" y="2860121"/>
            <a:ext cx="286094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53945C"/>
                </a:solidFill>
                <a:latin typeface="Outfit SemiBold" pitchFamily="2" charset="0"/>
                <a:ea typeface="Cambria" panose="02040503050406030204" pitchFamily="18" charset="0"/>
              </a:rPr>
              <a:t>Medicare Advantage Enrollment </a:t>
            </a:r>
          </a:p>
          <a:p>
            <a:pPr algn="ctr"/>
            <a:r>
              <a:rPr lang="en-US" sz="4000" b="1" dirty="0">
                <a:solidFill>
                  <a:srgbClr val="53945C"/>
                </a:solidFill>
                <a:latin typeface="Outfit SemiBold" pitchFamily="2" charset="0"/>
                <a:ea typeface="Cambria" panose="02040503050406030204" pitchFamily="18" charset="0"/>
              </a:rPr>
              <a:t>1999 - 2022</a:t>
            </a:r>
          </a:p>
        </p:txBody>
      </p:sp>
    </p:spTree>
    <p:extLst>
      <p:ext uri="{BB962C8B-B14F-4D97-AF65-F5344CB8AC3E}">
        <p14:creationId xmlns:p14="http://schemas.microsoft.com/office/powerpoint/2010/main" val="12478118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E8E68E2-440F-83A5-946E-D61EEEA4D7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5119" y="1"/>
            <a:ext cx="2255420" cy="2267108"/>
          </a:xfrm>
          <a:prstGeom prst="rect">
            <a:avLst/>
          </a:prstGeom>
        </p:spPr>
      </p:pic>
      <p:pic>
        <p:nvPicPr>
          <p:cNvPr id="2" name="Google Shape;132;p15">
            <a:extLst>
              <a:ext uri="{FF2B5EF4-FFF2-40B4-BE49-F238E27FC236}">
                <a16:creationId xmlns:a16="http://schemas.microsoft.com/office/drawing/2014/main" id="{A4036004-D093-CD19-D51F-6C6B18F435D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0546" y="5498482"/>
            <a:ext cx="1340837" cy="1361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33;p15">
            <a:extLst>
              <a:ext uri="{FF2B5EF4-FFF2-40B4-BE49-F238E27FC236}">
                <a16:creationId xmlns:a16="http://schemas.microsoft.com/office/drawing/2014/main" id="{79502513-3712-2AB3-B9B4-38ACAAD635B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8362" y="5552549"/>
            <a:ext cx="1481158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34;p15">
            <a:extLst>
              <a:ext uri="{FF2B5EF4-FFF2-40B4-BE49-F238E27FC236}">
                <a16:creationId xmlns:a16="http://schemas.microsoft.com/office/drawing/2014/main" id="{4D9B5467-8DB9-5C13-27CF-11B40829155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5363" y="5550601"/>
            <a:ext cx="1380049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35;p15">
            <a:extLst>
              <a:ext uri="{FF2B5EF4-FFF2-40B4-BE49-F238E27FC236}">
                <a16:creationId xmlns:a16="http://schemas.microsoft.com/office/drawing/2014/main" id="{FBF0D675-AD96-8887-34A9-79991095ADD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1582" y="5550601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36;p15">
            <a:extLst>
              <a:ext uri="{FF2B5EF4-FFF2-40B4-BE49-F238E27FC236}">
                <a16:creationId xmlns:a16="http://schemas.microsoft.com/office/drawing/2014/main" id="{9A50FA69-3249-4DEA-7001-50E2655F8F9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89149" y="5424617"/>
            <a:ext cx="1367302" cy="1433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15">
            <a:extLst>
              <a:ext uri="{FF2B5EF4-FFF2-40B4-BE49-F238E27FC236}">
                <a16:creationId xmlns:a16="http://schemas.microsoft.com/office/drawing/2014/main" id="{F007EC7D-FD6A-BF06-698B-3D326AF0470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03181" y="5550601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38;p15">
            <a:extLst>
              <a:ext uri="{FF2B5EF4-FFF2-40B4-BE49-F238E27FC236}">
                <a16:creationId xmlns:a16="http://schemas.microsoft.com/office/drawing/2014/main" id="{40AC89B0-6C77-17DE-F339-E12F5F93E85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03164" y="5551739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134;p15">
            <a:extLst>
              <a:ext uri="{FF2B5EF4-FFF2-40B4-BE49-F238E27FC236}">
                <a16:creationId xmlns:a16="http://schemas.microsoft.com/office/drawing/2014/main" id="{DDC079AF-3463-A229-C255-EA27AF3D990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34475" y="5549463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135;p15">
            <a:extLst>
              <a:ext uri="{FF2B5EF4-FFF2-40B4-BE49-F238E27FC236}">
                <a16:creationId xmlns:a16="http://schemas.microsoft.com/office/drawing/2014/main" id="{3A58E154-8B06-90C5-CB81-6477108DCD4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41482" y="5521615"/>
            <a:ext cx="1394815" cy="1335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36;p15">
            <a:extLst>
              <a:ext uri="{FF2B5EF4-FFF2-40B4-BE49-F238E27FC236}">
                <a16:creationId xmlns:a16="http://schemas.microsoft.com/office/drawing/2014/main" id="{3FE70316-639D-EE06-84D2-03B38AC84DD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41975" y="5556780"/>
            <a:ext cx="1380049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137;p15">
            <a:extLst>
              <a:ext uri="{FF2B5EF4-FFF2-40B4-BE49-F238E27FC236}">
                <a16:creationId xmlns:a16="http://schemas.microsoft.com/office/drawing/2014/main" id="{1219CBEA-4C5B-CBA0-6FF9-624D5B917D9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43081" y="5555642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138;p15">
            <a:extLst>
              <a:ext uri="{FF2B5EF4-FFF2-40B4-BE49-F238E27FC236}">
                <a16:creationId xmlns:a16="http://schemas.microsoft.com/office/drawing/2014/main" id="{2059C3B3-D66A-563B-A53B-FF6007B463E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43064" y="5550601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140;p15">
            <a:extLst>
              <a:ext uri="{FF2B5EF4-FFF2-40B4-BE49-F238E27FC236}">
                <a16:creationId xmlns:a16="http://schemas.microsoft.com/office/drawing/2014/main" id="{70AEBFD0-E12F-05F5-E2BE-DB40EDF6DFB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77679"/>
          <a:stretch/>
        </p:blipFill>
        <p:spPr>
          <a:xfrm rot="-2700000" flipH="1">
            <a:off x="8269183" y="5921463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142;p15">
            <a:extLst>
              <a:ext uri="{FF2B5EF4-FFF2-40B4-BE49-F238E27FC236}">
                <a16:creationId xmlns:a16="http://schemas.microsoft.com/office/drawing/2014/main" id="{58D07110-81E8-C149-753A-65C38E450F9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77679"/>
          <a:stretch/>
        </p:blipFill>
        <p:spPr>
          <a:xfrm rot="2700000">
            <a:off x="11179491" y="5934025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144;p15">
            <a:extLst>
              <a:ext uri="{FF2B5EF4-FFF2-40B4-BE49-F238E27FC236}">
                <a16:creationId xmlns:a16="http://schemas.microsoft.com/office/drawing/2014/main" id="{86FC8E11-77A7-2EF1-16DD-0E4C045B456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r="77679"/>
          <a:stretch/>
        </p:blipFill>
        <p:spPr>
          <a:xfrm rot="2700000">
            <a:off x="3864655" y="5851106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146;p15">
            <a:extLst>
              <a:ext uri="{FF2B5EF4-FFF2-40B4-BE49-F238E27FC236}">
                <a16:creationId xmlns:a16="http://schemas.microsoft.com/office/drawing/2014/main" id="{C30CA806-6534-8C8D-66E6-87189B5D7A3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r="77679"/>
          <a:stretch/>
        </p:blipFill>
        <p:spPr>
          <a:xfrm rot="-2700000" flipH="1">
            <a:off x="5661837" y="5851107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148;p15">
            <a:extLst>
              <a:ext uri="{FF2B5EF4-FFF2-40B4-BE49-F238E27FC236}">
                <a16:creationId xmlns:a16="http://schemas.microsoft.com/office/drawing/2014/main" id="{69E686EE-2FEF-2DBD-2253-123979BA052C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r="77679"/>
          <a:stretch/>
        </p:blipFill>
        <p:spPr>
          <a:xfrm rot="-2700000" flipH="1">
            <a:off x="2613237" y="5898169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150;p15">
            <a:extLst>
              <a:ext uri="{FF2B5EF4-FFF2-40B4-BE49-F238E27FC236}">
                <a16:creationId xmlns:a16="http://schemas.microsoft.com/office/drawing/2014/main" id="{B3E4A619-A860-28D5-C2ED-DB82E7AFDB07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r="77679"/>
          <a:stretch/>
        </p:blipFill>
        <p:spPr>
          <a:xfrm rot="2700000">
            <a:off x="7233062" y="5835519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152;p15">
            <a:extLst>
              <a:ext uri="{FF2B5EF4-FFF2-40B4-BE49-F238E27FC236}">
                <a16:creationId xmlns:a16="http://schemas.microsoft.com/office/drawing/2014/main" id="{2ED777C1-22BB-7635-1962-4BBBB87E2CFD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r="77679"/>
          <a:stretch/>
        </p:blipFill>
        <p:spPr>
          <a:xfrm rot="2700000">
            <a:off x="4768124" y="5954819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156;p15">
            <a:extLst>
              <a:ext uri="{FF2B5EF4-FFF2-40B4-BE49-F238E27FC236}">
                <a16:creationId xmlns:a16="http://schemas.microsoft.com/office/drawing/2014/main" id="{3387F9F9-60F6-1D46-B138-8EFFF45EB19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r="77679"/>
          <a:stretch/>
        </p:blipFill>
        <p:spPr>
          <a:xfrm rot="2700000">
            <a:off x="8871000" y="6010498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158;p15">
            <a:extLst>
              <a:ext uri="{FF2B5EF4-FFF2-40B4-BE49-F238E27FC236}">
                <a16:creationId xmlns:a16="http://schemas.microsoft.com/office/drawing/2014/main" id="{C11E0E27-3F12-6162-A3B1-2EB4B0C92C0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77679"/>
          <a:stretch/>
        </p:blipFill>
        <p:spPr>
          <a:xfrm rot="-2700000" flipH="1">
            <a:off x="6504187" y="5898169"/>
            <a:ext cx="302625" cy="301062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141;p15">
            <a:extLst>
              <a:ext uri="{FF2B5EF4-FFF2-40B4-BE49-F238E27FC236}">
                <a16:creationId xmlns:a16="http://schemas.microsoft.com/office/drawing/2014/main" id="{4C0BC71B-636E-8128-3A4C-FE18F683586E}"/>
              </a:ext>
            </a:extLst>
          </p:cNvPr>
          <p:cNvSpPr/>
          <p:nvPr/>
        </p:nvSpPr>
        <p:spPr>
          <a:xfrm flipH="1">
            <a:off x="9108045" y="6152182"/>
            <a:ext cx="145412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9" name="Google Shape;141;p15">
            <a:extLst>
              <a:ext uri="{FF2B5EF4-FFF2-40B4-BE49-F238E27FC236}">
                <a16:creationId xmlns:a16="http://schemas.microsoft.com/office/drawing/2014/main" id="{61DF672E-449F-B977-B204-46FF8A074341}"/>
              </a:ext>
            </a:extLst>
          </p:cNvPr>
          <p:cNvSpPr/>
          <p:nvPr/>
        </p:nvSpPr>
        <p:spPr>
          <a:xfrm>
            <a:off x="8195630" y="6056400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0" name="Google Shape;141;p15">
            <a:extLst>
              <a:ext uri="{FF2B5EF4-FFF2-40B4-BE49-F238E27FC236}">
                <a16:creationId xmlns:a16="http://schemas.microsoft.com/office/drawing/2014/main" id="{DA0A6A98-26EC-5671-F46C-E2DB7A543B2D}"/>
              </a:ext>
            </a:extLst>
          </p:cNvPr>
          <p:cNvSpPr/>
          <p:nvPr/>
        </p:nvSpPr>
        <p:spPr>
          <a:xfrm>
            <a:off x="7151321" y="5979152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1" name="Google Shape;141;p15">
            <a:extLst>
              <a:ext uri="{FF2B5EF4-FFF2-40B4-BE49-F238E27FC236}">
                <a16:creationId xmlns:a16="http://schemas.microsoft.com/office/drawing/2014/main" id="{A32D47EB-1C57-F168-5042-B2A95E81061F}"/>
              </a:ext>
            </a:extLst>
          </p:cNvPr>
          <p:cNvSpPr/>
          <p:nvPr/>
        </p:nvSpPr>
        <p:spPr>
          <a:xfrm>
            <a:off x="3935412" y="6048700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" name="Google Shape;141;p15">
            <a:extLst>
              <a:ext uri="{FF2B5EF4-FFF2-40B4-BE49-F238E27FC236}">
                <a16:creationId xmlns:a16="http://schemas.microsoft.com/office/drawing/2014/main" id="{08490351-FE19-976F-728D-5A5753A1F39C}"/>
              </a:ext>
            </a:extLst>
          </p:cNvPr>
          <p:cNvSpPr/>
          <p:nvPr/>
        </p:nvSpPr>
        <p:spPr>
          <a:xfrm flipH="1">
            <a:off x="2838513" y="6048700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3" name="Google Shape;141;p15">
            <a:extLst>
              <a:ext uri="{FF2B5EF4-FFF2-40B4-BE49-F238E27FC236}">
                <a16:creationId xmlns:a16="http://schemas.microsoft.com/office/drawing/2014/main" id="{4B11AE68-1E59-AEC3-19AB-03E8B3602458}"/>
              </a:ext>
            </a:extLst>
          </p:cNvPr>
          <p:cNvSpPr/>
          <p:nvPr/>
        </p:nvSpPr>
        <p:spPr>
          <a:xfrm>
            <a:off x="11126702" y="6068961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4" name="Google Shape;141;p15">
            <a:extLst>
              <a:ext uri="{FF2B5EF4-FFF2-40B4-BE49-F238E27FC236}">
                <a16:creationId xmlns:a16="http://schemas.microsoft.com/office/drawing/2014/main" id="{65ACA5D2-E49F-95FA-E423-223981DCEA2C}"/>
              </a:ext>
            </a:extLst>
          </p:cNvPr>
          <p:cNvSpPr/>
          <p:nvPr/>
        </p:nvSpPr>
        <p:spPr>
          <a:xfrm flipH="1">
            <a:off x="5006202" y="6105350"/>
            <a:ext cx="195441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5" name="Google Shape;141;p15">
            <a:extLst>
              <a:ext uri="{FF2B5EF4-FFF2-40B4-BE49-F238E27FC236}">
                <a16:creationId xmlns:a16="http://schemas.microsoft.com/office/drawing/2014/main" id="{20FFCB7C-5BE5-E264-21A3-EC7B05998879}"/>
              </a:ext>
            </a:extLst>
          </p:cNvPr>
          <p:cNvSpPr/>
          <p:nvPr/>
        </p:nvSpPr>
        <p:spPr>
          <a:xfrm>
            <a:off x="5576526" y="6003859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00" name="Google Shape;132;p15">
            <a:extLst>
              <a:ext uri="{FF2B5EF4-FFF2-40B4-BE49-F238E27FC236}">
                <a16:creationId xmlns:a16="http://schemas.microsoft.com/office/drawing/2014/main" id="{A89C55E3-D9A2-C171-BA84-EADC4F9242E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09591" y="5498482"/>
            <a:ext cx="1461040" cy="1307399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41;p15">
            <a:extLst>
              <a:ext uri="{FF2B5EF4-FFF2-40B4-BE49-F238E27FC236}">
                <a16:creationId xmlns:a16="http://schemas.microsoft.com/office/drawing/2014/main" id="{42F639C4-9F1B-C32F-1028-399381021EF5}"/>
              </a:ext>
            </a:extLst>
          </p:cNvPr>
          <p:cNvSpPr/>
          <p:nvPr/>
        </p:nvSpPr>
        <p:spPr>
          <a:xfrm flipH="1">
            <a:off x="6725667" y="6055001"/>
            <a:ext cx="195441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34" name="Google Shape;136;p15">
            <a:extLst>
              <a:ext uri="{FF2B5EF4-FFF2-40B4-BE49-F238E27FC236}">
                <a16:creationId xmlns:a16="http://schemas.microsoft.com/office/drawing/2014/main" id="{32A750B8-41C6-0102-479C-A6BE115CF82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91523" y="5521615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6;p15">
            <a:extLst>
              <a:ext uri="{FF2B5EF4-FFF2-40B4-BE49-F238E27FC236}">
                <a16:creationId xmlns:a16="http://schemas.microsoft.com/office/drawing/2014/main" id="{994BA5BD-17A7-AE07-1D01-15D94B02965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01626" y="5752285"/>
            <a:ext cx="1094888" cy="1110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54;p15">
            <a:extLst>
              <a:ext uri="{FF2B5EF4-FFF2-40B4-BE49-F238E27FC236}">
                <a16:creationId xmlns:a16="http://schemas.microsoft.com/office/drawing/2014/main" id="{A33F60D0-7A4A-4EF3-122A-35F4321F3298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r="77679"/>
          <a:stretch/>
        </p:blipFill>
        <p:spPr>
          <a:xfrm rot="-2700000" flipH="1">
            <a:off x="9982892" y="5917968"/>
            <a:ext cx="302625" cy="301062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1;p15">
            <a:extLst>
              <a:ext uri="{FF2B5EF4-FFF2-40B4-BE49-F238E27FC236}">
                <a16:creationId xmlns:a16="http://schemas.microsoft.com/office/drawing/2014/main" id="{38B064FD-8034-434D-73BD-CA0ACFB27DF3}"/>
              </a:ext>
            </a:extLst>
          </p:cNvPr>
          <p:cNvSpPr/>
          <p:nvPr/>
        </p:nvSpPr>
        <p:spPr>
          <a:xfrm flipH="1">
            <a:off x="10207965" y="6066764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41" name="Google Shape;132;p15">
            <a:extLst>
              <a:ext uri="{FF2B5EF4-FFF2-40B4-BE49-F238E27FC236}">
                <a16:creationId xmlns:a16="http://schemas.microsoft.com/office/drawing/2014/main" id="{451FBF1D-F590-A5BF-C355-179744492FB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37820" y="5423478"/>
            <a:ext cx="1492199" cy="1433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4;p15">
            <a:extLst>
              <a:ext uri="{FF2B5EF4-FFF2-40B4-BE49-F238E27FC236}">
                <a16:creationId xmlns:a16="http://schemas.microsoft.com/office/drawing/2014/main" id="{641AA8EE-D18A-643A-0A87-8D6D5BAD589C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r="77679"/>
          <a:stretch/>
        </p:blipFill>
        <p:spPr>
          <a:xfrm rot="-2700000" flipH="1">
            <a:off x="593050" y="6059047"/>
            <a:ext cx="302625" cy="301062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41;p15">
            <a:extLst>
              <a:ext uri="{FF2B5EF4-FFF2-40B4-BE49-F238E27FC236}">
                <a16:creationId xmlns:a16="http://schemas.microsoft.com/office/drawing/2014/main" id="{D4D743F8-9E19-61C6-CE76-6A73A4F6BEB6}"/>
              </a:ext>
            </a:extLst>
          </p:cNvPr>
          <p:cNvSpPr/>
          <p:nvPr/>
        </p:nvSpPr>
        <p:spPr>
          <a:xfrm flipH="1">
            <a:off x="811099" y="6193983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52" name="Google Shape;156;p15">
            <a:extLst>
              <a:ext uri="{FF2B5EF4-FFF2-40B4-BE49-F238E27FC236}">
                <a16:creationId xmlns:a16="http://schemas.microsoft.com/office/drawing/2014/main" id="{7886516E-851F-4C24-B566-E4AFEDB5C9C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r="77679"/>
          <a:stretch/>
        </p:blipFill>
        <p:spPr>
          <a:xfrm rot="2700000">
            <a:off x="1757429" y="5988241"/>
            <a:ext cx="302625" cy="301062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41;p15">
            <a:extLst>
              <a:ext uri="{FF2B5EF4-FFF2-40B4-BE49-F238E27FC236}">
                <a16:creationId xmlns:a16="http://schemas.microsoft.com/office/drawing/2014/main" id="{0489C556-8B1B-EFE1-25F6-E5B8519CE084}"/>
              </a:ext>
            </a:extLst>
          </p:cNvPr>
          <p:cNvSpPr/>
          <p:nvPr/>
        </p:nvSpPr>
        <p:spPr>
          <a:xfrm flipH="1">
            <a:off x="1994474" y="6129925"/>
            <a:ext cx="145412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1" name="Picture 10" descr="A white letter o with a star in the middle&#10;&#10;Description automatically generated with low confidence">
            <a:extLst>
              <a:ext uri="{FF2B5EF4-FFF2-40B4-BE49-F238E27FC236}">
                <a16:creationId xmlns:a16="http://schemas.microsoft.com/office/drawing/2014/main" id="{CD5582BC-3ACE-9DFC-3FC1-2F8A00C7F9F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95957" y="6608074"/>
            <a:ext cx="1616348" cy="182021"/>
          </a:xfrm>
          <a:prstGeom prst="rect">
            <a:avLst/>
          </a:prstGeom>
        </p:spPr>
      </p:pic>
      <p:sp>
        <p:nvSpPr>
          <p:cNvPr id="14" name="Text Placeholder 18">
            <a:extLst>
              <a:ext uri="{FF2B5EF4-FFF2-40B4-BE49-F238E27FC236}">
                <a16:creationId xmlns:a16="http://schemas.microsoft.com/office/drawing/2014/main" id="{E617FA82-78CE-1F91-1AD4-7C15ABBEA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6769" y="505750"/>
            <a:ext cx="7155964" cy="495691"/>
          </a:xfr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r>
              <a:rPr lang="en-US" sz="3800" noProof="0" dirty="0">
                <a:solidFill>
                  <a:srgbClr val="53945C"/>
                </a:solidFill>
                <a:latin typeface="Outfit SemiBold" pitchFamily="2" charset="0"/>
              </a:rPr>
              <a:t>Estimated Costs at Age 65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414C4FB-14ED-D479-B3B2-BE171532BDC5}"/>
              </a:ext>
            </a:extLst>
          </p:cNvPr>
          <p:cNvGrpSpPr/>
          <p:nvPr/>
        </p:nvGrpSpPr>
        <p:grpSpPr>
          <a:xfrm>
            <a:off x="4170619" y="1233366"/>
            <a:ext cx="4115644" cy="1343984"/>
            <a:chOff x="5140410" y="1176794"/>
            <a:chExt cx="4115644" cy="1343984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F90B341-8816-FC90-3350-6C644D0C843D}"/>
                </a:ext>
              </a:extLst>
            </p:cNvPr>
            <p:cNvSpPr txBox="1"/>
            <p:nvPr/>
          </p:nvSpPr>
          <p:spPr>
            <a:xfrm>
              <a:off x="5140410" y="1176794"/>
              <a:ext cx="2640497" cy="1343984"/>
            </a:xfrm>
            <a:prstGeom prst="rect">
              <a:avLst/>
            </a:prstGeom>
            <a:solidFill>
              <a:srgbClr val="D5F4FF">
                <a:alpha val="57000"/>
              </a:srgbClr>
            </a:solidFill>
            <a:ln w="12700">
              <a:solidFill>
                <a:schemeClr val="accent2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2640497"/>
                        <a:gd name="connsiteY0" fmla="*/ 0 h 1343984"/>
                        <a:gd name="connsiteX1" fmla="*/ 501694 w 2640497"/>
                        <a:gd name="connsiteY1" fmla="*/ 0 h 1343984"/>
                        <a:gd name="connsiteX2" fmla="*/ 950579 w 2640497"/>
                        <a:gd name="connsiteY2" fmla="*/ 0 h 1343984"/>
                        <a:gd name="connsiteX3" fmla="*/ 1425868 w 2640497"/>
                        <a:gd name="connsiteY3" fmla="*/ 0 h 1343984"/>
                        <a:gd name="connsiteX4" fmla="*/ 1980373 w 2640497"/>
                        <a:gd name="connsiteY4" fmla="*/ 0 h 1343984"/>
                        <a:gd name="connsiteX5" fmla="*/ 2640497 w 2640497"/>
                        <a:gd name="connsiteY5" fmla="*/ 0 h 1343984"/>
                        <a:gd name="connsiteX6" fmla="*/ 2640497 w 2640497"/>
                        <a:gd name="connsiteY6" fmla="*/ 421115 h 1343984"/>
                        <a:gd name="connsiteX7" fmla="*/ 2640497 w 2640497"/>
                        <a:gd name="connsiteY7" fmla="*/ 828790 h 1343984"/>
                        <a:gd name="connsiteX8" fmla="*/ 2640497 w 2640497"/>
                        <a:gd name="connsiteY8" fmla="*/ 1343984 h 1343984"/>
                        <a:gd name="connsiteX9" fmla="*/ 2112398 w 2640497"/>
                        <a:gd name="connsiteY9" fmla="*/ 1343984 h 1343984"/>
                        <a:gd name="connsiteX10" fmla="*/ 1637108 w 2640497"/>
                        <a:gd name="connsiteY10" fmla="*/ 1343984 h 1343984"/>
                        <a:gd name="connsiteX11" fmla="*/ 1056199 w 2640497"/>
                        <a:gd name="connsiteY11" fmla="*/ 1343984 h 1343984"/>
                        <a:gd name="connsiteX12" fmla="*/ 554504 w 2640497"/>
                        <a:gd name="connsiteY12" fmla="*/ 1343984 h 1343984"/>
                        <a:gd name="connsiteX13" fmla="*/ 0 w 2640497"/>
                        <a:gd name="connsiteY13" fmla="*/ 1343984 h 1343984"/>
                        <a:gd name="connsiteX14" fmla="*/ 0 w 2640497"/>
                        <a:gd name="connsiteY14" fmla="*/ 882549 h 1343984"/>
                        <a:gd name="connsiteX15" fmla="*/ 0 w 2640497"/>
                        <a:gd name="connsiteY15" fmla="*/ 447995 h 1343984"/>
                        <a:gd name="connsiteX16" fmla="*/ 0 w 2640497"/>
                        <a:gd name="connsiteY16" fmla="*/ 0 h 134398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2640497" h="1343984" fill="none" extrusionOk="0">
                          <a:moveTo>
                            <a:pt x="0" y="0"/>
                          </a:moveTo>
                          <a:cubicBezTo>
                            <a:pt x="117756" y="-50999"/>
                            <a:pt x="323189" y="48258"/>
                            <a:pt x="501694" y="0"/>
                          </a:cubicBezTo>
                          <a:cubicBezTo>
                            <a:pt x="680199" y="-48258"/>
                            <a:pt x="790002" y="32469"/>
                            <a:pt x="950579" y="0"/>
                          </a:cubicBezTo>
                          <a:cubicBezTo>
                            <a:pt x="1111157" y="-32469"/>
                            <a:pt x="1252983" y="51489"/>
                            <a:pt x="1425868" y="0"/>
                          </a:cubicBezTo>
                          <a:cubicBezTo>
                            <a:pt x="1598753" y="-51489"/>
                            <a:pt x="1839209" y="32641"/>
                            <a:pt x="1980373" y="0"/>
                          </a:cubicBezTo>
                          <a:cubicBezTo>
                            <a:pt x="2121538" y="-32641"/>
                            <a:pt x="2394749" y="75945"/>
                            <a:pt x="2640497" y="0"/>
                          </a:cubicBezTo>
                          <a:cubicBezTo>
                            <a:pt x="2670870" y="157504"/>
                            <a:pt x="2592562" y="236026"/>
                            <a:pt x="2640497" y="421115"/>
                          </a:cubicBezTo>
                          <a:cubicBezTo>
                            <a:pt x="2688432" y="606205"/>
                            <a:pt x="2594282" y="679272"/>
                            <a:pt x="2640497" y="828790"/>
                          </a:cubicBezTo>
                          <a:cubicBezTo>
                            <a:pt x="2686712" y="978308"/>
                            <a:pt x="2603667" y="1191566"/>
                            <a:pt x="2640497" y="1343984"/>
                          </a:cubicBezTo>
                          <a:cubicBezTo>
                            <a:pt x="2409501" y="1350904"/>
                            <a:pt x="2270988" y="1319448"/>
                            <a:pt x="2112398" y="1343984"/>
                          </a:cubicBezTo>
                          <a:cubicBezTo>
                            <a:pt x="1953808" y="1368520"/>
                            <a:pt x="1768283" y="1287928"/>
                            <a:pt x="1637108" y="1343984"/>
                          </a:cubicBezTo>
                          <a:cubicBezTo>
                            <a:pt x="1505933" y="1400040"/>
                            <a:pt x="1308558" y="1335583"/>
                            <a:pt x="1056199" y="1343984"/>
                          </a:cubicBezTo>
                          <a:cubicBezTo>
                            <a:pt x="803840" y="1352385"/>
                            <a:pt x="676057" y="1300854"/>
                            <a:pt x="554504" y="1343984"/>
                          </a:cubicBezTo>
                          <a:cubicBezTo>
                            <a:pt x="432951" y="1387114"/>
                            <a:pt x="263911" y="1339579"/>
                            <a:pt x="0" y="1343984"/>
                          </a:cubicBezTo>
                          <a:cubicBezTo>
                            <a:pt x="-18364" y="1185683"/>
                            <a:pt x="45705" y="984486"/>
                            <a:pt x="0" y="882549"/>
                          </a:cubicBezTo>
                          <a:cubicBezTo>
                            <a:pt x="-45705" y="780613"/>
                            <a:pt x="48658" y="554581"/>
                            <a:pt x="0" y="447995"/>
                          </a:cubicBezTo>
                          <a:cubicBezTo>
                            <a:pt x="-48658" y="341409"/>
                            <a:pt x="21942" y="188991"/>
                            <a:pt x="0" y="0"/>
                          </a:cubicBezTo>
                          <a:close/>
                        </a:path>
                        <a:path w="2640497" h="1343984" stroke="0" extrusionOk="0">
                          <a:moveTo>
                            <a:pt x="0" y="0"/>
                          </a:moveTo>
                          <a:cubicBezTo>
                            <a:pt x="127716" y="-24386"/>
                            <a:pt x="321941" y="48813"/>
                            <a:pt x="501694" y="0"/>
                          </a:cubicBezTo>
                          <a:cubicBezTo>
                            <a:pt x="681447" y="-48813"/>
                            <a:pt x="836308" y="37425"/>
                            <a:pt x="950579" y="0"/>
                          </a:cubicBezTo>
                          <a:cubicBezTo>
                            <a:pt x="1064851" y="-37425"/>
                            <a:pt x="1310526" y="58516"/>
                            <a:pt x="1531488" y="0"/>
                          </a:cubicBezTo>
                          <a:cubicBezTo>
                            <a:pt x="1752450" y="-58516"/>
                            <a:pt x="1905726" y="33811"/>
                            <a:pt x="2033183" y="0"/>
                          </a:cubicBezTo>
                          <a:cubicBezTo>
                            <a:pt x="2160641" y="-33811"/>
                            <a:pt x="2510264" y="20160"/>
                            <a:pt x="2640497" y="0"/>
                          </a:cubicBezTo>
                          <a:cubicBezTo>
                            <a:pt x="2683516" y="232758"/>
                            <a:pt x="2592469" y="282731"/>
                            <a:pt x="2640497" y="474874"/>
                          </a:cubicBezTo>
                          <a:cubicBezTo>
                            <a:pt x="2688525" y="667017"/>
                            <a:pt x="2621774" y="823739"/>
                            <a:pt x="2640497" y="922869"/>
                          </a:cubicBezTo>
                          <a:cubicBezTo>
                            <a:pt x="2659220" y="1021999"/>
                            <a:pt x="2590834" y="1249244"/>
                            <a:pt x="2640497" y="1343984"/>
                          </a:cubicBezTo>
                          <a:cubicBezTo>
                            <a:pt x="2448340" y="1349870"/>
                            <a:pt x="2315587" y="1316224"/>
                            <a:pt x="2165208" y="1343984"/>
                          </a:cubicBezTo>
                          <a:cubicBezTo>
                            <a:pt x="2014829" y="1371744"/>
                            <a:pt x="1876594" y="1318314"/>
                            <a:pt x="1637108" y="1343984"/>
                          </a:cubicBezTo>
                          <a:cubicBezTo>
                            <a:pt x="1397622" y="1369654"/>
                            <a:pt x="1230104" y="1284843"/>
                            <a:pt x="1109009" y="1343984"/>
                          </a:cubicBezTo>
                          <a:cubicBezTo>
                            <a:pt x="987914" y="1403125"/>
                            <a:pt x="810055" y="1328986"/>
                            <a:pt x="607314" y="1343984"/>
                          </a:cubicBezTo>
                          <a:cubicBezTo>
                            <a:pt x="404574" y="1358982"/>
                            <a:pt x="209758" y="1338152"/>
                            <a:pt x="0" y="1343984"/>
                          </a:cubicBezTo>
                          <a:cubicBezTo>
                            <a:pt x="-37033" y="1110083"/>
                            <a:pt x="11484" y="1081014"/>
                            <a:pt x="0" y="869110"/>
                          </a:cubicBezTo>
                          <a:cubicBezTo>
                            <a:pt x="-11484" y="657206"/>
                            <a:pt x="6415" y="623528"/>
                            <a:pt x="0" y="394235"/>
                          </a:cubicBezTo>
                          <a:cubicBezTo>
                            <a:pt x="-6415" y="164942"/>
                            <a:pt x="29341" y="108221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17" name="Content Placeholder 16">
              <a:extLst>
                <a:ext uri="{FF2B5EF4-FFF2-40B4-BE49-F238E27FC236}">
                  <a16:creationId xmlns:a16="http://schemas.microsoft.com/office/drawing/2014/main" id="{FC2A3B07-980B-A4DA-950E-AE9E29EF32A2}"/>
                </a:ext>
              </a:extLst>
            </p:cNvPr>
            <p:cNvSpPr txBox="1">
              <a:spLocks/>
            </p:cNvSpPr>
            <p:nvPr/>
          </p:nvSpPr>
          <p:spPr>
            <a:xfrm>
              <a:off x="5256847" y="1286750"/>
              <a:ext cx="2640500" cy="1115158"/>
            </a:xfrm>
            <a:prstGeom prst="rect">
              <a:avLst/>
            </a:prstGeom>
            <a:solidFill>
              <a:srgbClr val="53945C">
                <a:alpha val="84000"/>
              </a:srgbClr>
            </a:solidFill>
            <a:ln w="19050">
              <a:solidFill>
                <a:schemeClr val="accent2">
                  <a:lumMod val="50000"/>
                </a:schemeClr>
              </a:solidFill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txBody>
            <a:bodyPr anchor="ctr"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Font typeface="Arial" panose="020B0604020202020204" pitchFamily="34" charset="0"/>
                <a:buNone/>
                <a:defRPr sz="1400" kern="1200" spc="1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Aft>
                  <a:spcPts val="0"/>
                </a:spcAft>
              </a:pPr>
              <a:r>
                <a:rPr lang="en-US" sz="2000" dirty="0">
                  <a:solidFill>
                    <a:schemeClr val="bg1"/>
                  </a:solidFill>
                  <a:latin typeface="Outfit SemiBold" pitchFamily="2" charset="0"/>
                </a:rPr>
                <a:t>Original Medicare Parts A &amp; B</a:t>
              </a:r>
            </a:p>
            <a:p>
              <a:pPr algn="ctr">
                <a:spcAft>
                  <a:spcPts val="0"/>
                </a:spcAft>
              </a:pPr>
              <a:r>
                <a:rPr lang="en-US" dirty="0">
                  <a:solidFill>
                    <a:schemeClr val="bg1"/>
                  </a:solidFill>
                  <a:latin typeface="Outfit SemiBold" pitchFamily="2" charset="0"/>
                </a:rPr>
                <a:t> (Standard Monthly Premium)</a:t>
              </a:r>
            </a:p>
          </p:txBody>
        </p:sp>
        <p:sp>
          <p:nvSpPr>
            <p:cNvPr id="19" name="Flowchart: Process 18">
              <a:extLst>
                <a:ext uri="{FF2B5EF4-FFF2-40B4-BE49-F238E27FC236}">
                  <a16:creationId xmlns:a16="http://schemas.microsoft.com/office/drawing/2014/main" id="{3D75021C-95C6-17BD-467E-022898971668}"/>
                </a:ext>
              </a:extLst>
            </p:cNvPr>
            <p:cNvSpPr/>
            <p:nvPr/>
          </p:nvSpPr>
          <p:spPr>
            <a:xfrm>
              <a:off x="7752381" y="1590761"/>
              <a:ext cx="1503673" cy="599203"/>
            </a:xfrm>
            <a:prstGeom prst="flowChartProcess">
              <a:avLst/>
            </a:prstGeom>
            <a:solidFill>
              <a:srgbClr val="0D2B5B"/>
            </a:solidFill>
            <a:ln w="12700"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1503673"/>
                        <a:gd name="connsiteY0" fmla="*/ 0 h 599203"/>
                        <a:gd name="connsiteX1" fmla="*/ 531298 w 1503673"/>
                        <a:gd name="connsiteY1" fmla="*/ 0 h 599203"/>
                        <a:gd name="connsiteX2" fmla="*/ 1047559 w 1503673"/>
                        <a:gd name="connsiteY2" fmla="*/ 0 h 599203"/>
                        <a:gd name="connsiteX3" fmla="*/ 1503673 w 1503673"/>
                        <a:gd name="connsiteY3" fmla="*/ 0 h 599203"/>
                        <a:gd name="connsiteX4" fmla="*/ 1503673 w 1503673"/>
                        <a:gd name="connsiteY4" fmla="*/ 599203 h 599203"/>
                        <a:gd name="connsiteX5" fmla="*/ 1032522 w 1503673"/>
                        <a:gd name="connsiteY5" fmla="*/ 599203 h 599203"/>
                        <a:gd name="connsiteX6" fmla="*/ 531298 w 1503673"/>
                        <a:gd name="connsiteY6" fmla="*/ 599203 h 599203"/>
                        <a:gd name="connsiteX7" fmla="*/ 0 w 1503673"/>
                        <a:gd name="connsiteY7" fmla="*/ 599203 h 599203"/>
                        <a:gd name="connsiteX8" fmla="*/ 0 w 1503673"/>
                        <a:gd name="connsiteY8" fmla="*/ 0 h 5992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503673" h="599203" fill="none" extrusionOk="0">
                          <a:moveTo>
                            <a:pt x="0" y="0"/>
                          </a:moveTo>
                          <a:cubicBezTo>
                            <a:pt x="216547" y="-20330"/>
                            <a:pt x="300711" y="9691"/>
                            <a:pt x="531298" y="0"/>
                          </a:cubicBezTo>
                          <a:cubicBezTo>
                            <a:pt x="761885" y="-9691"/>
                            <a:pt x="884533" y="43482"/>
                            <a:pt x="1047559" y="0"/>
                          </a:cubicBezTo>
                          <a:cubicBezTo>
                            <a:pt x="1210585" y="-43482"/>
                            <a:pt x="1379098" y="25946"/>
                            <a:pt x="1503673" y="0"/>
                          </a:cubicBezTo>
                          <a:cubicBezTo>
                            <a:pt x="1556976" y="141446"/>
                            <a:pt x="1484407" y="433389"/>
                            <a:pt x="1503673" y="599203"/>
                          </a:cubicBezTo>
                          <a:cubicBezTo>
                            <a:pt x="1360508" y="613217"/>
                            <a:pt x="1182092" y="598585"/>
                            <a:pt x="1032522" y="599203"/>
                          </a:cubicBezTo>
                          <a:cubicBezTo>
                            <a:pt x="882952" y="599821"/>
                            <a:pt x="758540" y="568280"/>
                            <a:pt x="531298" y="599203"/>
                          </a:cubicBezTo>
                          <a:cubicBezTo>
                            <a:pt x="304056" y="630126"/>
                            <a:pt x="237068" y="560057"/>
                            <a:pt x="0" y="599203"/>
                          </a:cubicBezTo>
                          <a:cubicBezTo>
                            <a:pt x="-17051" y="386910"/>
                            <a:pt x="53099" y="267896"/>
                            <a:pt x="0" y="0"/>
                          </a:cubicBezTo>
                          <a:close/>
                        </a:path>
                        <a:path w="1503673" h="599203" stroke="0" extrusionOk="0">
                          <a:moveTo>
                            <a:pt x="0" y="0"/>
                          </a:moveTo>
                          <a:cubicBezTo>
                            <a:pt x="181683" y="-56366"/>
                            <a:pt x="301253" y="35089"/>
                            <a:pt x="486188" y="0"/>
                          </a:cubicBezTo>
                          <a:cubicBezTo>
                            <a:pt x="671123" y="-35089"/>
                            <a:pt x="728790" y="35043"/>
                            <a:pt x="942302" y="0"/>
                          </a:cubicBezTo>
                          <a:cubicBezTo>
                            <a:pt x="1155814" y="-35043"/>
                            <a:pt x="1238993" y="58071"/>
                            <a:pt x="1503673" y="0"/>
                          </a:cubicBezTo>
                          <a:cubicBezTo>
                            <a:pt x="1527610" y="224308"/>
                            <a:pt x="1455682" y="370478"/>
                            <a:pt x="1503673" y="599203"/>
                          </a:cubicBezTo>
                          <a:cubicBezTo>
                            <a:pt x="1353571" y="631422"/>
                            <a:pt x="1136126" y="580060"/>
                            <a:pt x="1032522" y="599203"/>
                          </a:cubicBezTo>
                          <a:cubicBezTo>
                            <a:pt x="928918" y="618346"/>
                            <a:pt x="615211" y="580885"/>
                            <a:pt x="501224" y="599203"/>
                          </a:cubicBezTo>
                          <a:cubicBezTo>
                            <a:pt x="387237" y="617521"/>
                            <a:pt x="113326" y="597642"/>
                            <a:pt x="0" y="599203"/>
                          </a:cubicBezTo>
                          <a:cubicBezTo>
                            <a:pt x="-4130" y="470651"/>
                            <a:pt x="58036" y="231235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>
              <a:glow rad="1016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Outfit SemiBold" pitchFamily="2" charset="0"/>
                </a:rPr>
                <a:t>$164.90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242073D-0944-C266-5080-F33CC6502EBB}"/>
              </a:ext>
            </a:extLst>
          </p:cNvPr>
          <p:cNvGrpSpPr/>
          <p:nvPr/>
        </p:nvGrpSpPr>
        <p:grpSpPr>
          <a:xfrm>
            <a:off x="1082493" y="2680619"/>
            <a:ext cx="3935550" cy="2743998"/>
            <a:chOff x="1654600" y="2765779"/>
            <a:chExt cx="3935550" cy="2743998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2F08103-AB97-93BF-5F60-71EDBD203CBE}"/>
                </a:ext>
              </a:extLst>
            </p:cNvPr>
            <p:cNvSpPr txBox="1"/>
            <p:nvPr/>
          </p:nvSpPr>
          <p:spPr>
            <a:xfrm>
              <a:off x="1654600" y="2765779"/>
              <a:ext cx="3022579" cy="2743998"/>
            </a:xfrm>
            <a:prstGeom prst="rect">
              <a:avLst/>
            </a:prstGeom>
            <a:solidFill>
              <a:srgbClr val="D5F4FF">
                <a:alpha val="57000"/>
              </a:srgbClr>
            </a:solidFill>
            <a:ln w="12700">
              <a:solidFill>
                <a:schemeClr val="accent2"/>
              </a:solidFill>
              <a:extLst>
                <a:ext uri="{C807C97D-BFC1-408E-A445-0C87EB9F89A2}">
                  <ask:lineSketchStyleProps xmlns:ask="http://schemas.microsoft.com/office/drawing/2018/sketchyshapes" sd="2512980468">
                    <a:custGeom>
                      <a:avLst/>
                      <a:gdLst>
                        <a:gd name="connsiteX0" fmla="*/ 0 w 3022579"/>
                        <a:gd name="connsiteY0" fmla="*/ 0 h 2743998"/>
                        <a:gd name="connsiteX1" fmla="*/ 533989 w 3022579"/>
                        <a:gd name="connsiteY1" fmla="*/ 0 h 2743998"/>
                        <a:gd name="connsiteX2" fmla="*/ 1098204 w 3022579"/>
                        <a:gd name="connsiteY2" fmla="*/ 0 h 2743998"/>
                        <a:gd name="connsiteX3" fmla="*/ 1571741 w 3022579"/>
                        <a:gd name="connsiteY3" fmla="*/ 0 h 2743998"/>
                        <a:gd name="connsiteX4" fmla="*/ 2015053 w 3022579"/>
                        <a:gd name="connsiteY4" fmla="*/ 0 h 2743998"/>
                        <a:gd name="connsiteX5" fmla="*/ 2488590 w 3022579"/>
                        <a:gd name="connsiteY5" fmla="*/ 0 h 2743998"/>
                        <a:gd name="connsiteX6" fmla="*/ 3022579 w 3022579"/>
                        <a:gd name="connsiteY6" fmla="*/ 0 h 2743998"/>
                        <a:gd name="connsiteX7" fmla="*/ 3022579 w 3022579"/>
                        <a:gd name="connsiteY7" fmla="*/ 603680 h 2743998"/>
                        <a:gd name="connsiteX8" fmla="*/ 3022579 w 3022579"/>
                        <a:gd name="connsiteY8" fmla="*/ 1125039 h 2743998"/>
                        <a:gd name="connsiteX9" fmla="*/ 3022579 w 3022579"/>
                        <a:gd name="connsiteY9" fmla="*/ 1591519 h 2743998"/>
                        <a:gd name="connsiteX10" fmla="*/ 3022579 w 3022579"/>
                        <a:gd name="connsiteY10" fmla="*/ 2085438 h 2743998"/>
                        <a:gd name="connsiteX11" fmla="*/ 3022579 w 3022579"/>
                        <a:gd name="connsiteY11" fmla="*/ 2743998 h 2743998"/>
                        <a:gd name="connsiteX12" fmla="*/ 2488590 w 3022579"/>
                        <a:gd name="connsiteY12" fmla="*/ 2743998 h 2743998"/>
                        <a:gd name="connsiteX13" fmla="*/ 1924375 w 3022579"/>
                        <a:gd name="connsiteY13" fmla="*/ 2743998 h 2743998"/>
                        <a:gd name="connsiteX14" fmla="*/ 1390386 w 3022579"/>
                        <a:gd name="connsiteY14" fmla="*/ 2743998 h 2743998"/>
                        <a:gd name="connsiteX15" fmla="*/ 856397 w 3022579"/>
                        <a:gd name="connsiteY15" fmla="*/ 2743998 h 2743998"/>
                        <a:gd name="connsiteX16" fmla="*/ 0 w 3022579"/>
                        <a:gd name="connsiteY16" fmla="*/ 2743998 h 2743998"/>
                        <a:gd name="connsiteX17" fmla="*/ 0 w 3022579"/>
                        <a:gd name="connsiteY17" fmla="*/ 2167758 h 2743998"/>
                        <a:gd name="connsiteX18" fmla="*/ 0 w 3022579"/>
                        <a:gd name="connsiteY18" fmla="*/ 1646399 h 2743998"/>
                        <a:gd name="connsiteX19" fmla="*/ 0 w 3022579"/>
                        <a:gd name="connsiteY19" fmla="*/ 1070159 h 2743998"/>
                        <a:gd name="connsiteX20" fmla="*/ 0 w 3022579"/>
                        <a:gd name="connsiteY20" fmla="*/ 0 h 27439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3022579" h="2743998" fill="none" extrusionOk="0">
                          <a:moveTo>
                            <a:pt x="0" y="0"/>
                          </a:moveTo>
                          <a:cubicBezTo>
                            <a:pt x="188945" y="-1126"/>
                            <a:pt x="381755" y="23455"/>
                            <a:pt x="533989" y="0"/>
                          </a:cubicBezTo>
                          <a:cubicBezTo>
                            <a:pt x="686223" y="-23455"/>
                            <a:pt x="975678" y="8661"/>
                            <a:pt x="1098204" y="0"/>
                          </a:cubicBezTo>
                          <a:cubicBezTo>
                            <a:pt x="1220730" y="-8661"/>
                            <a:pt x="1470276" y="49489"/>
                            <a:pt x="1571741" y="0"/>
                          </a:cubicBezTo>
                          <a:cubicBezTo>
                            <a:pt x="1673206" y="-49489"/>
                            <a:pt x="1844918" y="42886"/>
                            <a:pt x="2015053" y="0"/>
                          </a:cubicBezTo>
                          <a:cubicBezTo>
                            <a:pt x="2185188" y="-42886"/>
                            <a:pt x="2262620" y="6769"/>
                            <a:pt x="2488590" y="0"/>
                          </a:cubicBezTo>
                          <a:cubicBezTo>
                            <a:pt x="2714560" y="-6769"/>
                            <a:pt x="2854975" y="20001"/>
                            <a:pt x="3022579" y="0"/>
                          </a:cubicBezTo>
                          <a:cubicBezTo>
                            <a:pt x="3074575" y="149420"/>
                            <a:pt x="2994167" y="405258"/>
                            <a:pt x="3022579" y="603680"/>
                          </a:cubicBezTo>
                          <a:cubicBezTo>
                            <a:pt x="3050991" y="802102"/>
                            <a:pt x="3014286" y="881994"/>
                            <a:pt x="3022579" y="1125039"/>
                          </a:cubicBezTo>
                          <a:cubicBezTo>
                            <a:pt x="3030872" y="1368084"/>
                            <a:pt x="3021632" y="1463298"/>
                            <a:pt x="3022579" y="1591519"/>
                          </a:cubicBezTo>
                          <a:cubicBezTo>
                            <a:pt x="3023526" y="1719740"/>
                            <a:pt x="2980901" y="1914244"/>
                            <a:pt x="3022579" y="2085438"/>
                          </a:cubicBezTo>
                          <a:cubicBezTo>
                            <a:pt x="3064257" y="2256632"/>
                            <a:pt x="2951948" y="2516979"/>
                            <a:pt x="3022579" y="2743998"/>
                          </a:cubicBezTo>
                          <a:cubicBezTo>
                            <a:pt x="2911385" y="2772868"/>
                            <a:pt x="2629032" y="2681449"/>
                            <a:pt x="2488590" y="2743998"/>
                          </a:cubicBezTo>
                          <a:cubicBezTo>
                            <a:pt x="2348148" y="2806547"/>
                            <a:pt x="2136909" y="2719727"/>
                            <a:pt x="1924375" y="2743998"/>
                          </a:cubicBezTo>
                          <a:cubicBezTo>
                            <a:pt x="1711842" y="2768269"/>
                            <a:pt x="1520420" y="2704172"/>
                            <a:pt x="1390386" y="2743998"/>
                          </a:cubicBezTo>
                          <a:cubicBezTo>
                            <a:pt x="1260352" y="2783824"/>
                            <a:pt x="1011929" y="2740304"/>
                            <a:pt x="856397" y="2743998"/>
                          </a:cubicBezTo>
                          <a:cubicBezTo>
                            <a:pt x="700865" y="2747692"/>
                            <a:pt x="234286" y="2735351"/>
                            <a:pt x="0" y="2743998"/>
                          </a:cubicBezTo>
                          <a:cubicBezTo>
                            <a:pt x="-51146" y="2518051"/>
                            <a:pt x="26038" y="2296308"/>
                            <a:pt x="0" y="2167758"/>
                          </a:cubicBezTo>
                          <a:cubicBezTo>
                            <a:pt x="-26038" y="2039208"/>
                            <a:pt x="33945" y="1770669"/>
                            <a:pt x="0" y="1646399"/>
                          </a:cubicBezTo>
                          <a:cubicBezTo>
                            <a:pt x="-33945" y="1522129"/>
                            <a:pt x="56315" y="1249611"/>
                            <a:pt x="0" y="1070159"/>
                          </a:cubicBezTo>
                          <a:cubicBezTo>
                            <a:pt x="-56315" y="890707"/>
                            <a:pt x="103310" y="215540"/>
                            <a:pt x="0" y="0"/>
                          </a:cubicBezTo>
                          <a:close/>
                        </a:path>
                        <a:path w="3022579" h="2743998" stroke="0" extrusionOk="0">
                          <a:moveTo>
                            <a:pt x="0" y="0"/>
                          </a:moveTo>
                          <a:cubicBezTo>
                            <a:pt x="112544" y="-37159"/>
                            <a:pt x="283737" y="51723"/>
                            <a:pt x="533989" y="0"/>
                          </a:cubicBezTo>
                          <a:cubicBezTo>
                            <a:pt x="784241" y="-51723"/>
                            <a:pt x="835420" y="2689"/>
                            <a:pt x="1007526" y="0"/>
                          </a:cubicBezTo>
                          <a:cubicBezTo>
                            <a:pt x="1179632" y="-2689"/>
                            <a:pt x="1263106" y="35585"/>
                            <a:pt x="1511290" y="0"/>
                          </a:cubicBezTo>
                          <a:cubicBezTo>
                            <a:pt x="1759474" y="-35585"/>
                            <a:pt x="1784768" y="43220"/>
                            <a:pt x="1954601" y="0"/>
                          </a:cubicBezTo>
                          <a:cubicBezTo>
                            <a:pt x="2124434" y="-43220"/>
                            <a:pt x="2245958" y="44113"/>
                            <a:pt x="2458364" y="0"/>
                          </a:cubicBezTo>
                          <a:cubicBezTo>
                            <a:pt x="2670770" y="-44113"/>
                            <a:pt x="2801790" y="42439"/>
                            <a:pt x="3022579" y="0"/>
                          </a:cubicBezTo>
                          <a:cubicBezTo>
                            <a:pt x="3046756" y="200524"/>
                            <a:pt x="3013572" y="373716"/>
                            <a:pt x="3022579" y="548800"/>
                          </a:cubicBezTo>
                          <a:cubicBezTo>
                            <a:pt x="3031586" y="723884"/>
                            <a:pt x="2982688" y="897201"/>
                            <a:pt x="3022579" y="1042719"/>
                          </a:cubicBezTo>
                          <a:cubicBezTo>
                            <a:pt x="3062470" y="1188237"/>
                            <a:pt x="3014363" y="1428948"/>
                            <a:pt x="3022579" y="1564079"/>
                          </a:cubicBezTo>
                          <a:cubicBezTo>
                            <a:pt x="3030795" y="1699210"/>
                            <a:pt x="2979045" y="1974338"/>
                            <a:pt x="3022579" y="2085438"/>
                          </a:cubicBezTo>
                          <a:cubicBezTo>
                            <a:pt x="3066113" y="2196538"/>
                            <a:pt x="2986280" y="2611648"/>
                            <a:pt x="3022579" y="2743998"/>
                          </a:cubicBezTo>
                          <a:cubicBezTo>
                            <a:pt x="2810060" y="2780527"/>
                            <a:pt x="2720064" y="2724043"/>
                            <a:pt x="2549042" y="2743998"/>
                          </a:cubicBezTo>
                          <a:cubicBezTo>
                            <a:pt x="2378020" y="2763953"/>
                            <a:pt x="2210327" y="2690607"/>
                            <a:pt x="1984827" y="2743998"/>
                          </a:cubicBezTo>
                          <a:cubicBezTo>
                            <a:pt x="1759327" y="2797389"/>
                            <a:pt x="1662395" y="2694303"/>
                            <a:pt x="1481064" y="2743998"/>
                          </a:cubicBezTo>
                          <a:cubicBezTo>
                            <a:pt x="1299733" y="2793693"/>
                            <a:pt x="1119279" y="2703683"/>
                            <a:pt x="1007526" y="2743998"/>
                          </a:cubicBezTo>
                          <a:cubicBezTo>
                            <a:pt x="895773" y="2784313"/>
                            <a:pt x="634212" y="2682892"/>
                            <a:pt x="473537" y="2743998"/>
                          </a:cubicBezTo>
                          <a:cubicBezTo>
                            <a:pt x="312862" y="2805104"/>
                            <a:pt x="212104" y="2722440"/>
                            <a:pt x="0" y="2743998"/>
                          </a:cubicBezTo>
                          <a:cubicBezTo>
                            <a:pt x="-14626" y="2570994"/>
                            <a:pt x="1140" y="2462255"/>
                            <a:pt x="0" y="2277518"/>
                          </a:cubicBezTo>
                          <a:cubicBezTo>
                            <a:pt x="-1140" y="2092781"/>
                            <a:pt x="19610" y="2008575"/>
                            <a:pt x="0" y="1783599"/>
                          </a:cubicBezTo>
                          <a:cubicBezTo>
                            <a:pt x="-19610" y="1558623"/>
                            <a:pt x="8728" y="1307484"/>
                            <a:pt x="0" y="1179919"/>
                          </a:cubicBezTo>
                          <a:cubicBezTo>
                            <a:pt x="-8728" y="1052354"/>
                            <a:pt x="16910" y="712032"/>
                            <a:pt x="0" y="576240"/>
                          </a:cubicBezTo>
                          <a:cubicBezTo>
                            <a:pt x="-16910" y="440448"/>
                            <a:pt x="15333" y="194216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E5CC856-A529-8524-DAB5-6016D4D67DA2}"/>
                </a:ext>
              </a:extLst>
            </p:cNvPr>
            <p:cNvGrpSpPr/>
            <p:nvPr/>
          </p:nvGrpSpPr>
          <p:grpSpPr>
            <a:xfrm>
              <a:off x="1977715" y="2872468"/>
              <a:ext cx="3612435" cy="2557519"/>
              <a:chOff x="1977715" y="2872468"/>
              <a:chExt cx="3562551" cy="2557519"/>
            </a:xfrm>
          </p:grpSpPr>
          <p:sp>
            <p:nvSpPr>
              <p:cNvPr id="23" name="Content Placeholder 16">
                <a:extLst>
                  <a:ext uri="{FF2B5EF4-FFF2-40B4-BE49-F238E27FC236}">
                    <a16:creationId xmlns:a16="http://schemas.microsoft.com/office/drawing/2014/main" id="{8B3B8E08-8F8C-EFE5-6D40-71EF66C178E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77715" y="2872468"/>
                <a:ext cx="2838668" cy="2499396"/>
              </a:xfrm>
              <a:prstGeom prst="rect">
                <a:avLst/>
              </a:prstGeom>
              <a:solidFill>
                <a:srgbClr val="53945C">
                  <a:alpha val="84000"/>
                </a:srgbClr>
              </a:solidFill>
              <a:ln w="19050">
                <a:solidFill>
                  <a:schemeClr val="accent2">
                    <a:lumMod val="5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2838668"/>
                          <a:gd name="connsiteY0" fmla="*/ 0 h 2499396"/>
                          <a:gd name="connsiteX1" fmla="*/ 539347 w 2838668"/>
                          <a:gd name="connsiteY1" fmla="*/ 0 h 2499396"/>
                          <a:gd name="connsiteX2" fmla="*/ 1050307 w 2838668"/>
                          <a:gd name="connsiteY2" fmla="*/ 0 h 2499396"/>
                          <a:gd name="connsiteX3" fmla="*/ 1646427 w 2838668"/>
                          <a:gd name="connsiteY3" fmla="*/ 0 h 2499396"/>
                          <a:gd name="connsiteX4" fmla="*/ 2214161 w 2838668"/>
                          <a:gd name="connsiteY4" fmla="*/ 0 h 2499396"/>
                          <a:gd name="connsiteX5" fmla="*/ 2838668 w 2838668"/>
                          <a:gd name="connsiteY5" fmla="*/ 0 h 2499396"/>
                          <a:gd name="connsiteX6" fmla="*/ 2838668 w 2838668"/>
                          <a:gd name="connsiteY6" fmla="*/ 549867 h 2499396"/>
                          <a:gd name="connsiteX7" fmla="*/ 2838668 w 2838668"/>
                          <a:gd name="connsiteY7" fmla="*/ 1074740 h 2499396"/>
                          <a:gd name="connsiteX8" fmla="*/ 2838668 w 2838668"/>
                          <a:gd name="connsiteY8" fmla="*/ 1524632 h 2499396"/>
                          <a:gd name="connsiteX9" fmla="*/ 2838668 w 2838668"/>
                          <a:gd name="connsiteY9" fmla="*/ 2049505 h 2499396"/>
                          <a:gd name="connsiteX10" fmla="*/ 2838668 w 2838668"/>
                          <a:gd name="connsiteY10" fmla="*/ 2499396 h 2499396"/>
                          <a:gd name="connsiteX11" fmla="*/ 2242548 w 2838668"/>
                          <a:gd name="connsiteY11" fmla="*/ 2499396 h 2499396"/>
                          <a:gd name="connsiteX12" fmla="*/ 1646427 w 2838668"/>
                          <a:gd name="connsiteY12" fmla="*/ 2499396 h 2499396"/>
                          <a:gd name="connsiteX13" fmla="*/ 1021920 w 2838668"/>
                          <a:gd name="connsiteY13" fmla="*/ 2499396 h 2499396"/>
                          <a:gd name="connsiteX14" fmla="*/ 0 w 2838668"/>
                          <a:gd name="connsiteY14" fmla="*/ 2499396 h 2499396"/>
                          <a:gd name="connsiteX15" fmla="*/ 0 w 2838668"/>
                          <a:gd name="connsiteY15" fmla="*/ 1949529 h 2499396"/>
                          <a:gd name="connsiteX16" fmla="*/ 0 w 2838668"/>
                          <a:gd name="connsiteY16" fmla="*/ 1499638 h 2499396"/>
                          <a:gd name="connsiteX17" fmla="*/ 0 w 2838668"/>
                          <a:gd name="connsiteY17" fmla="*/ 999758 h 2499396"/>
                          <a:gd name="connsiteX18" fmla="*/ 0 w 2838668"/>
                          <a:gd name="connsiteY18" fmla="*/ 474885 h 2499396"/>
                          <a:gd name="connsiteX19" fmla="*/ 0 w 2838668"/>
                          <a:gd name="connsiteY19" fmla="*/ 0 h 249939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</a:cxnLst>
                        <a:rect l="l" t="t" r="r" b="b"/>
                        <a:pathLst>
                          <a:path w="2838668" h="2499396" fill="none" extrusionOk="0">
                            <a:moveTo>
                              <a:pt x="0" y="0"/>
                            </a:moveTo>
                            <a:cubicBezTo>
                              <a:pt x="166278" y="-7898"/>
                              <a:pt x="303274" y="18914"/>
                              <a:pt x="539347" y="0"/>
                            </a:cubicBezTo>
                            <a:cubicBezTo>
                              <a:pt x="775420" y="-18914"/>
                              <a:pt x="846509" y="40396"/>
                              <a:pt x="1050307" y="0"/>
                            </a:cubicBezTo>
                            <a:cubicBezTo>
                              <a:pt x="1254105" y="-40396"/>
                              <a:pt x="1460524" y="66809"/>
                              <a:pt x="1646427" y="0"/>
                            </a:cubicBezTo>
                            <a:cubicBezTo>
                              <a:pt x="1832330" y="-66809"/>
                              <a:pt x="1990249" y="65110"/>
                              <a:pt x="2214161" y="0"/>
                            </a:cubicBezTo>
                            <a:cubicBezTo>
                              <a:pt x="2438073" y="-65110"/>
                              <a:pt x="2671667" y="47043"/>
                              <a:pt x="2838668" y="0"/>
                            </a:cubicBezTo>
                            <a:cubicBezTo>
                              <a:pt x="2851355" y="189272"/>
                              <a:pt x="2796856" y="417789"/>
                              <a:pt x="2838668" y="549867"/>
                            </a:cubicBezTo>
                            <a:cubicBezTo>
                              <a:pt x="2880480" y="681945"/>
                              <a:pt x="2786339" y="863299"/>
                              <a:pt x="2838668" y="1074740"/>
                            </a:cubicBezTo>
                            <a:cubicBezTo>
                              <a:pt x="2890997" y="1286181"/>
                              <a:pt x="2813492" y="1411138"/>
                              <a:pt x="2838668" y="1524632"/>
                            </a:cubicBezTo>
                            <a:cubicBezTo>
                              <a:pt x="2863844" y="1638126"/>
                              <a:pt x="2785668" y="1836704"/>
                              <a:pt x="2838668" y="2049505"/>
                            </a:cubicBezTo>
                            <a:cubicBezTo>
                              <a:pt x="2891668" y="2262306"/>
                              <a:pt x="2824819" y="2346632"/>
                              <a:pt x="2838668" y="2499396"/>
                            </a:cubicBezTo>
                            <a:cubicBezTo>
                              <a:pt x="2655265" y="2539751"/>
                              <a:pt x="2457773" y="2490892"/>
                              <a:pt x="2242548" y="2499396"/>
                            </a:cubicBezTo>
                            <a:cubicBezTo>
                              <a:pt x="2027323" y="2507900"/>
                              <a:pt x="1766088" y="2488023"/>
                              <a:pt x="1646427" y="2499396"/>
                            </a:cubicBezTo>
                            <a:cubicBezTo>
                              <a:pt x="1526766" y="2510769"/>
                              <a:pt x="1224781" y="2475025"/>
                              <a:pt x="1021920" y="2499396"/>
                            </a:cubicBezTo>
                            <a:cubicBezTo>
                              <a:pt x="819059" y="2523767"/>
                              <a:pt x="290154" y="2491752"/>
                              <a:pt x="0" y="2499396"/>
                            </a:cubicBezTo>
                            <a:cubicBezTo>
                              <a:pt x="-31989" y="2368557"/>
                              <a:pt x="23699" y="2172611"/>
                              <a:pt x="0" y="1949529"/>
                            </a:cubicBezTo>
                            <a:cubicBezTo>
                              <a:pt x="-23699" y="1726447"/>
                              <a:pt x="6765" y="1705094"/>
                              <a:pt x="0" y="1499638"/>
                            </a:cubicBezTo>
                            <a:cubicBezTo>
                              <a:pt x="-6765" y="1294182"/>
                              <a:pt x="24919" y="1120115"/>
                              <a:pt x="0" y="999758"/>
                            </a:cubicBezTo>
                            <a:cubicBezTo>
                              <a:pt x="-24919" y="879401"/>
                              <a:pt x="39663" y="690625"/>
                              <a:pt x="0" y="474885"/>
                            </a:cubicBezTo>
                            <a:cubicBezTo>
                              <a:pt x="-39663" y="259145"/>
                              <a:pt x="28908" y="116125"/>
                              <a:pt x="0" y="0"/>
                            </a:cubicBezTo>
                            <a:close/>
                          </a:path>
                          <a:path w="2838668" h="2499396" stroke="0" extrusionOk="0">
                            <a:moveTo>
                              <a:pt x="0" y="0"/>
                            </a:moveTo>
                            <a:cubicBezTo>
                              <a:pt x="177388" y="-20287"/>
                              <a:pt x="402880" y="18331"/>
                              <a:pt x="539347" y="0"/>
                            </a:cubicBezTo>
                            <a:cubicBezTo>
                              <a:pt x="675814" y="-18331"/>
                              <a:pt x="860130" y="29746"/>
                              <a:pt x="1021920" y="0"/>
                            </a:cubicBezTo>
                            <a:cubicBezTo>
                              <a:pt x="1183710" y="-29746"/>
                              <a:pt x="1374747" y="65428"/>
                              <a:pt x="1646427" y="0"/>
                            </a:cubicBezTo>
                            <a:cubicBezTo>
                              <a:pt x="1918107" y="-65428"/>
                              <a:pt x="2064254" y="10742"/>
                              <a:pt x="2185774" y="0"/>
                            </a:cubicBezTo>
                            <a:cubicBezTo>
                              <a:pt x="2307294" y="-10742"/>
                              <a:pt x="2627732" y="41900"/>
                              <a:pt x="2838668" y="0"/>
                            </a:cubicBezTo>
                            <a:cubicBezTo>
                              <a:pt x="2863364" y="180784"/>
                              <a:pt x="2821910" y="419339"/>
                              <a:pt x="2838668" y="549867"/>
                            </a:cubicBezTo>
                            <a:cubicBezTo>
                              <a:pt x="2855426" y="680395"/>
                              <a:pt x="2837014" y="917754"/>
                              <a:pt x="2838668" y="1049746"/>
                            </a:cubicBezTo>
                            <a:cubicBezTo>
                              <a:pt x="2840322" y="1181738"/>
                              <a:pt x="2837317" y="1367221"/>
                              <a:pt x="2838668" y="1549626"/>
                            </a:cubicBezTo>
                            <a:cubicBezTo>
                              <a:pt x="2840019" y="1732031"/>
                              <a:pt x="2837051" y="1893031"/>
                              <a:pt x="2838668" y="1999517"/>
                            </a:cubicBezTo>
                            <a:cubicBezTo>
                              <a:pt x="2840285" y="2106003"/>
                              <a:pt x="2809177" y="2346237"/>
                              <a:pt x="2838668" y="2499396"/>
                            </a:cubicBezTo>
                            <a:cubicBezTo>
                              <a:pt x="2597491" y="2502833"/>
                              <a:pt x="2466698" y="2496637"/>
                              <a:pt x="2270934" y="2499396"/>
                            </a:cubicBezTo>
                            <a:cubicBezTo>
                              <a:pt x="2075170" y="2502155"/>
                              <a:pt x="1912770" y="2446123"/>
                              <a:pt x="1731587" y="2499396"/>
                            </a:cubicBezTo>
                            <a:cubicBezTo>
                              <a:pt x="1550404" y="2552669"/>
                              <a:pt x="1384812" y="2437858"/>
                              <a:pt x="1107081" y="2499396"/>
                            </a:cubicBezTo>
                            <a:cubicBezTo>
                              <a:pt x="829350" y="2560934"/>
                              <a:pt x="755807" y="2457613"/>
                              <a:pt x="482574" y="2499396"/>
                            </a:cubicBezTo>
                            <a:cubicBezTo>
                              <a:pt x="209341" y="2541179"/>
                              <a:pt x="139939" y="2478733"/>
                              <a:pt x="0" y="2499396"/>
                            </a:cubicBezTo>
                            <a:cubicBezTo>
                              <a:pt x="-42355" y="2277174"/>
                              <a:pt x="12066" y="2133789"/>
                              <a:pt x="0" y="1999517"/>
                            </a:cubicBezTo>
                            <a:cubicBezTo>
                              <a:pt x="-12066" y="1865245"/>
                              <a:pt x="43737" y="1642923"/>
                              <a:pt x="0" y="1524632"/>
                            </a:cubicBezTo>
                            <a:cubicBezTo>
                              <a:pt x="-43737" y="1406341"/>
                              <a:pt x="33028" y="1198489"/>
                              <a:pt x="0" y="1099734"/>
                            </a:cubicBezTo>
                            <a:cubicBezTo>
                              <a:pt x="-33028" y="1000979"/>
                              <a:pt x="23314" y="804521"/>
                              <a:pt x="0" y="649843"/>
                            </a:cubicBezTo>
                            <a:cubicBezTo>
                              <a:pt x="-23314" y="495165"/>
                              <a:pt x="17442" y="287201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  <a:effectLst>
                <a:glow rad="139700">
                  <a:schemeClr val="bg1">
                    <a:alpha val="40000"/>
                  </a:schemeClr>
                </a:glow>
              </a:effectLst>
            </p:spPr>
            <p:txBody>
              <a:bodyPr anchor="ctr"/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Font typeface="Arial" panose="020B0604020202020204" pitchFamily="34" charset="0"/>
                  <a:buNone/>
                  <a:defRPr sz="1400" kern="1200" spc="1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2000" dirty="0">
                  <a:solidFill>
                    <a:schemeClr val="bg1"/>
                  </a:solidFill>
                  <a:latin typeface="Outfit SemiBold" pitchFamily="2" charset="0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DA4EB20-BCEE-A358-46D3-786812C3EA7D}"/>
                  </a:ext>
                </a:extLst>
              </p:cNvPr>
              <p:cNvSpPr txBox="1"/>
              <p:nvPr/>
            </p:nvSpPr>
            <p:spPr>
              <a:xfrm>
                <a:off x="2050382" y="2921608"/>
                <a:ext cx="2477530" cy="25083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  <a:latin typeface="Outfit SemiBold" pitchFamily="2" charset="0"/>
                  </a:rPr>
                  <a:t>Medicare Supplement </a:t>
                </a:r>
                <a:r>
                  <a:rPr lang="en-US" sz="1400" dirty="0">
                    <a:solidFill>
                      <a:schemeClr val="bg1"/>
                    </a:solidFill>
                    <a:latin typeface="Outfit SemiBold" pitchFamily="2" charset="0"/>
                  </a:rPr>
                  <a:t>Plan G</a:t>
                </a:r>
              </a:p>
              <a:p>
                <a:pPr algn="ctr"/>
                <a:endParaRPr lang="en-US" sz="1000" dirty="0">
                  <a:solidFill>
                    <a:schemeClr val="bg1"/>
                  </a:solidFill>
                  <a:latin typeface="Outfit SemiBold" pitchFamily="2" charset="0"/>
                </a:endParaRPr>
              </a:p>
              <a:p>
                <a:pPr algn="ctr"/>
                <a:r>
                  <a:rPr lang="en-US" dirty="0">
                    <a:solidFill>
                      <a:schemeClr val="bg1"/>
                    </a:solidFill>
                    <a:latin typeface="Outfit SemiBold" pitchFamily="2" charset="0"/>
                  </a:rPr>
                  <a:t>Original Medicare </a:t>
                </a:r>
                <a:r>
                  <a:rPr lang="en-US" sz="900" dirty="0">
                    <a:solidFill>
                      <a:schemeClr val="bg1"/>
                    </a:solidFill>
                    <a:latin typeface="Outfit SemiBold" pitchFamily="2" charset="0"/>
                  </a:rPr>
                  <a:t>(A &amp; B)</a:t>
                </a:r>
              </a:p>
              <a:p>
                <a:pPr algn="ctr"/>
                <a:r>
                  <a:rPr lang="en-US" sz="1400" dirty="0">
                    <a:solidFill>
                      <a:schemeClr val="bg1"/>
                    </a:solidFill>
                    <a:latin typeface="Outfit SemiBold" pitchFamily="2" charset="0"/>
                  </a:rPr>
                  <a:t>$164.90</a:t>
                </a:r>
              </a:p>
              <a:p>
                <a:pPr algn="ctr"/>
                <a:endParaRPr lang="en-US" sz="1000" dirty="0">
                  <a:solidFill>
                    <a:schemeClr val="bg1"/>
                  </a:solidFill>
                  <a:latin typeface="Outfit SemiBold" pitchFamily="2" charset="0"/>
                </a:endParaRPr>
              </a:p>
              <a:p>
                <a:pPr algn="ctr"/>
                <a:r>
                  <a:rPr lang="en-US" sz="1600" dirty="0">
                    <a:solidFill>
                      <a:schemeClr val="bg1"/>
                    </a:solidFill>
                    <a:latin typeface="Outfit SemiBold" pitchFamily="2" charset="0"/>
                  </a:rPr>
                  <a:t>Medicare Supplement</a:t>
                </a:r>
              </a:p>
              <a:p>
                <a:pPr algn="ctr"/>
                <a:r>
                  <a:rPr lang="en-US" sz="1400" dirty="0">
                    <a:solidFill>
                      <a:schemeClr val="bg1"/>
                    </a:solidFill>
                    <a:latin typeface="Outfit SemiBold" pitchFamily="2" charset="0"/>
                  </a:rPr>
                  <a:t>$133.00</a:t>
                </a:r>
              </a:p>
              <a:p>
                <a:pPr algn="ctr"/>
                <a:endParaRPr lang="en-US" sz="1100" dirty="0">
                  <a:solidFill>
                    <a:schemeClr val="bg1"/>
                  </a:solidFill>
                  <a:latin typeface="Outfit SemiBold" pitchFamily="2" charset="0"/>
                </a:endParaRPr>
              </a:p>
              <a:p>
                <a:pPr algn="ctr"/>
                <a:r>
                  <a:rPr lang="en-US" sz="1400" dirty="0">
                    <a:solidFill>
                      <a:schemeClr val="bg1"/>
                    </a:solidFill>
                    <a:latin typeface="Outfit SemiBold" pitchFamily="2" charset="0"/>
                  </a:rPr>
                  <a:t>Part D</a:t>
                </a:r>
              </a:p>
              <a:p>
                <a:pPr algn="ctr"/>
                <a:r>
                  <a:rPr lang="en-US" sz="1400" dirty="0">
                    <a:solidFill>
                      <a:schemeClr val="bg1"/>
                    </a:solidFill>
                    <a:latin typeface="Outfit SemiBold" pitchFamily="2" charset="0"/>
                  </a:rPr>
                  <a:t>$33.19</a:t>
                </a:r>
              </a:p>
            </p:txBody>
          </p:sp>
          <p:sp>
            <p:nvSpPr>
              <p:cNvPr id="25" name="Flowchart: Process 24">
                <a:extLst>
                  <a:ext uri="{FF2B5EF4-FFF2-40B4-BE49-F238E27FC236}">
                    <a16:creationId xmlns:a16="http://schemas.microsoft.com/office/drawing/2014/main" id="{D82EEA6F-38D2-25D8-082A-D93952A49D85}"/>
                  </a:ext>
                </a:extLst>
              </p:cNvPr>
              <p:cNvSpPr/>
              <p:nvPr/>
            </p:nvSpPr>
            <p:spPr>
              <a:xfrm>
                <a:off x="4057357" y="4663131"/>
                <a:ext cx="1482909" cy="599203"/>
              </a:xfrm>
              <a:prstGeom prst="flowChartProcess">
                <a:avLst/>
              </a:prstGeom>
              <a:solidFill>
                <a:srgbClr val="C00000"/>
              </a:solidFill>
              <a:ln w="12700">
                <a:solidFill>
                  <a:schemeClr val="bg1"/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1482909"/>
                          <a:gd name="connsiteY0" fmla="*/ 0 h 599203"/>
                          <a:gd name="connsiteX1" fmla="*/ 523961 w 1482909"/>
                          <a:gd name="connsiteY1" fmla="*/ 0 h 599203"/>
                          <a:gd name="connsiteX2" fmla="*/ 1033093 w 1482909"/>
                          <a:gd name="connsiteY2" fmla="*/ 0 h 599203"/>
                          <a:gd name="connsiteX3" fmla="*/ 1482909 w 1482909"/>
                          <a:gd name="connsiteY3" fmla="*/ 0 h 599203"/>
                          <a:gd name="connsiteX4" fmla="*/ 1482909 w 1482909"/>
                          <a:gd name="connsiteY4" fmla="*/ 599203 h 599203"/>
                          <a:gd name="connsiteX5" fmla="*/ 1018264 w 1482909"/>
                          <a:gd name="connsiteY5" fmla="*/ 599203 h 599203"/>
                          <a:gd name="connsiteX6" fmla="*/ 523961 w 1482909"/>
                          <a:gd name="connsiteY6" fmla="*/ 599203 h 599203"/>
                          <a:gd name="connsiteX7" fmla="*/ 0 w 1482909"/>
                          <a:gd name="connsiteY7" fmla="*/ 599203 h 599203"/>
                          <a:gd name="connsiteX8" fmla="*/ 0 w 1482909"/>
                          <a:gd name="connsiteY8" fmla="*/ 0 h 59920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482909" h="599203" fill="none" extrusionOk="0">
                            <a:moveTo>
                              <a:pt x="0" y="0"/>
                            </a:moveTo>
                            <a:cubicBezTo>
                              <a:pt x="156623" y="-44814"/>
                              <a:pt x="291246" y="1532"/>
                              <a:pt x="523961" y="0"/>
                            </a:cubicBezTo>
                            <a:cubicBezTo>
                              <a:pt x="756676" y="-1532"/>
                              <a:pt x="907948" y="15952"/>
                              <a:pt x="1033093" y="0"/>
                            </a:cubicBezTo>
                            <a:cubicBezTo>
                              <a:pt x="1158238" y="-15952"/>
                              <a:pt x="1367347" y="29448"/>
                              <a:pt x="1482909" y="0"/>
                            </a:cubicBezTo>
                            <a:cubicBezTo>
                              <a:pt x="1536212" y="141446"/>
                              <a:pt x="1463643" y="433389"/>
                              <a:pt x="1482909" y="599203"/>
                            </a:cubicBezTo>
                            <a:cubicBezTo>
                              <a:pt x="1318743" y="611947"/>
                              <a:pt x="1142431" y="566758"/>
                              <a:pt x="1018264" y="599203"/>
                            </a:cubicBezTo>
                            <a:cubicBezTo>
                              <a:pt x="894098" y="631648"/>
                              <a:pt x="681870" y="558551"/>
                              <a:pt x="523961" y="599203"/>
                            </a:cubicBezTo>
                            <a:cubicBezTo>
                              <a:pt x="366052" y="639855"/>
                              <a:pt x="130773" y="547744"/>
                              <a:pt x="0" y="599203"/>
                            </a:cubicBezTo>
                            <a:cubicBezTo>
                              <a:pt x="-17051" y="386910"/>
                              <a:pt x="53099" y="267896"/>
                              <a:pt x="0" y="0"/>
                            </a:cubicBezTo>
                            <a:close/>
                          </a:path>
                          <a:path w="1482909" h="599203" stroke="0" extrusionOk="0">
                            <a:moveTo>
                              <a:pt x="0" y="0"/>
                            </a:moveTo>
                            <a:cubicBezTo>
                              <a:pt x="148623" y="-1240"/>
                              <a:pt x="349749" y="39119"/>
                              <a:pt x="479474" y="0"/>
                            </a:cubicBezTo>
                            <a:cubicBezTo>
                              <a:pt x="609199" y="-39119"/>
                              <a:pt x="788495" y="1792"/>
                              <a:pt x="929290" y="0"/>
                            </a:cubicBezTo>
                            <a:cubicBezTo>
                              <a:pt x="1070085" y="-1792"/>
                              <a:pt x="1266472" y="35844"/>
                              <a:pt x="1482909" y="0"/>
                            </a:cubicBezTo>
                            <a:cubicBezTo>
                              <a:pt x="1506846" y="224308"/>
                              <a:pt x="1434918" y="370478"/>
                              <a:pt x="1482909" y="599203"/>
                            </a:cubicBezTo>
                            <a:cubicBezTo>
                              <a:pt x="1386045" y="633527"/>
                              <a:pt x="1119290" y="554535"/>
                              <a:pt x="1018264" y="599203"/>
                            </a:cubicBezTo>
                            <a:cubicBezTo>
                              <a:pt x="917238" y="643871"/>
                              <a:pt x="684890" y="596182"/>
                              <a:pt x="494303" y="599203"/>
                            </a:cubicBezTo>
                            <a:cubicBezTo>
                              <a:pt x="303716" y="602224"/>
                              <a:pt x="190187" y="570962"/>
                              <a:pt x="0" y="599203"/>
                            </a:cubicBezTo>
                            <a:cubicBezTo>
                              <a:pt x="-4130" y="470651"/>
                              <a:pt x="58036" y="231235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latin typeface="Outfit SemiBold" pitchFamily="2" charset="0"/>
                  </a:rPr>
                  <a:t>$331.09</a:t>
                </a:r>
              </a:p>
            </p:txBody>
          </p:sp>
        </p:grp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9F17C85-973F-E320-EEBD-D3875A7AB67C}"/>
              </a:ext>
            </a:extLst>
          </p:cNvPr>
          <p:cNvGrpSpPr/>
          <p:nvPr/>
        </p:nvGrpSpPr>
        <p:grpSpPr>
          <a:xfrm>
            <a:off x="5576526" y="2758087"/>
            <a:ext cx="4036426" cy="2740395"/>
            <a:chOff x="7197988" y="2683506"/>
            <a:chExt cx="4036426" cy="2740395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AC34CE6-6EA6-E9AD-6E86-79BDA056AF8F}"/>
                </a:ext>
              </a:extLst>
            </p:cNvPr>
            <p:cNvSpPr txBox="1"/>
            <p:nvPr/>
          </p:nvSpPr>
          <p:spPr>
            <a:xfrm>
              <a:off x="8214162" y="2683506"/>
              <a:ext cx="3020252" cy="2740395"/>
            </a:xfrm>
            <a:prstGeom prst="rect">
              <a:avLst/>
            </a:prstGeom>
            <a:solidFill>
              <a:srgbClr val="D5F4FF">
                <a:alpha val="57000"/>
              </a:srgbClr>
            </a:solidFill>
            <a:ln w="12700">
              <a:solidFill>
                <a:schemeClr val="accent2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3020252"/>
                        <a:gd name="connsiteY0" fmla="*/ 0 h 2740395"/>
                        <a:gd name="connsiteX1" fmla="*/ 563780 w 3020252"/>
                        <a:gd name="connsiteY1" fmla="*/ 0 h 2740395"/>
                        <a:gd name="connsiteX2" fmla="*/ 1097358 w 3020252"/>
                        <a:gd name="connsiteY2" fmla="*/ 0 h 2740395"/>
                        <a:gd name="connsiteX3" fmla="*/ 1600734 w 3020252"/>
                        <a:gd name="connsiteY3" fmla="*/ 0 h 2740395"/>
                        <a:gd name="connsiteX4" fmla="*/ 2104109 w 3020252"/>
                        <a:gd name="connsiteY4" fmla="*/ 0 h 2740395"/>
                        <a:gd name="connsiteX5" fmla="*/ 3020252 w 3020252"/>
                        <a:gd name="connsiteY5" fmla="*/ 0 h 2740395"/>
                        <a:gd name="connsiteX6" fmla="*/ 3020252 w 3020252"/>
                        <a:gd name="connsiteY6" fmla="*/ 575483 h 2740395"/>
                        <a:gd name="connsiteX7" fmla="*/ 3020252 w 3020252"/>
                        <a:gd name="connsiteY7" fmla="*/ 1068754 h 2740395"/>
                        <a:gd name="connsiteX8" fmla="*/ 3020252 w 3020252"/>
                        <a:gd name="connsiteY8" fmla="*/ 1644237 h 2740395"/>
                        <a:gd name="connsiteX9" fmla="*/ 3020252 w 3020252"/>
                        <a:gd name="connsiteY9" fmla="*/ 2110104 h 2740395"/>
                        <a:gd name="connsiteX10" fmla="*/ 3020252 w 3020252"/>
                        <a:gd name="connsiteY10" fmla="*/ 2740395 h 2740395"/>
                        <a:gd name="connsiteX11" fmla="*/ 2577282 w 3020252"/>
                        <a:gd name="connsiteY11" fmla="*/ 2740395 h 2740395"/>
                        <a:gd name="connsiteX12" fmla="*/ 2013501 w 3020252"/>
                        <a:gd name="connsiteY12" fmla="*/ 2740395 h 2740395"/>
                        <a:gd name="connsiteX13" fmla="*/ 1540329 w 3020252"/>
                        <a:gd name="connsiteY13" fmla="*/ 2740395 h 2740395"/>
                        <a:gd name="connsiteX14" fmla="*/ 976548 w 3020252"/>
                        <a:gd name="connsiteY14" fmla="*/ 2740395 h 2740395"/>
                        <a:gd name="connsiteX15" fmla="*/ 533578 w 3020252"/>
                        <a:gd name="connsiteY15" fmla="*/ 2740395 h 2740395"/>
                        <a:gd name="connsiteX16" fmla="*/ 0 w 3020252"/>
                        <a:gd name="connsiteY16" fmla="*/ 2740395 h 2740395"/>
                        <a:gd name="connsiteX17" fmla="*/ 0 w 3020252"/>
                        <a:gd name="connsiteY17" fmla="*/ 2274528 h 2740395"/>
                        <a:gd name="connsiteX18" fmla="*/ 0 w 3020252"/>
                        <a:gd name="connsiteY18" fmla="*/ 1808661 h 2740395"/>
                        <a:gd name="connsiteX19" fmla="*/ 0 w 3020252"/>
                        <a:gd name="connsiteY19" fmla="*/ 1342794 h 2740395"/>
                        <a:gd name="connsiteX20" fmla="*/ 0 w 3020252"/>
                        <a:gd name="connsiteY20" fmla="*/ 739907 h 2740395"/>
                        <a:gd name="connsiteX21" fmla="*/ 0 w 3020252"/>
                        <a:gd name="connsiteY21" fmla="*/ 0 h 27403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</a:cxnLst>
                      <a:rect l="l" t="t" r="r" b="b"/>
                      <a:pathLst>
                        <a:path w="3020252" h="2740395" fill="none" extrusionOk="0">
                          <a:moveTo>
                            <a:pt x="0" y="0"/>
                          </a:moveTo>
                          <a:cubicBezTo>
                            <a:pt x="117263" y="-23440"/>
                            <a:pt x="357953" y="1334"/>
                            <a:pt x="563780" y="0"/>
                          </a:cubicBezTo>
                          <a:cubicBezTo>
                            <a:pt x="769607" y="-1334"/>
                            <a:pt x="894579" y="45528"/>
                            <a:pt x="1097358" y="0"/>
                          </a:cubicBezTo>
                          <a:cubicBezTo>
                            <a:pt x="1300137" y="-45528"/>
                            <a:pt x="1499353" y="23991"/>
                            <a:pt x="1600734" y="0"/>
                          </a:cubicBezTo>
                          <a:cubicBezTo>
                            <a:pt x="1702115" y="-23991"/>
                            <a:pt x="1884052" y="52269"/>
                            <a:pt x="2104109" y="0"/>
                          </a:cubicBezTo>
                          <a:cubicBezTo>
                            <a:pt x="2324166" y="-52269"/>
                            <a:pt x="2587872" y="28831"/>
                            <a:pt x="3020252" y="0"/>
                          </a:cubicBezTo>
                          <a:cubicBezTo>
                            <a:pt x="3050654" y="233176"/>
                            <a:pt x="2963896" y="339119"/>
                            <a:pt x="3020252" y="575483"/>
                          </a:cubicBezTo>
                          <a:cubicBezTo>
                            <a:pt x="3076608" y="811847"/>
                            <a:pt x="3003130" y="846996"/>
                            <a:pt x="3020252" y="1068754"/>
                          </a:cubicBezTo>
                          <a:cubicBezTo>
                            <a:pt x="3037374" y="1290512"/>
                            <a:pt x="2961180" y="1502954"/>
                            <a:pt x="3020252" y="1644237"/>
                          </a:cubicBezTo>
                          <a:cubicBezTo>
                            <a:pt x="3079324" y="1785520"/>
                            <a:pt x="3002629" y="1902458"/>
                            <a:pt x="3020252" y="2110104"/>
                          </a:cubicBezTo>
                          <a:cubicBezTo>
                            <a:pt x="3037875" y="2317750"/>
                            <a:pt x="2989690" y="2442388"/>
                            <a:pt x="3020252" y="2740395"/>
                          </a:cubicBezTo>
                          <a:cubicBezTo>
                            <a:pt x="2924086" y="2747889"/>
                            <a:pt x="2703483" y="2694552"/>
                            <a:pt x="2577282" y="2740395"/>
                          </a:cubicBezTo>
                          <a:cubicBezTo>
                            <a:pt x="2451081" y="2786238"/>
                            <a:pt x="2143881" y="2705334"/>
                            <a:pt x="2013501" y="2740395"/>
                          </a:cubicBezTo>
                          <a:cubicBezTo>
                            <a:pt x="1883121" y="2775456"/>
                            <a:pt x="1737923" y="2715028"/>
                            <a:pt x="1540329" y="2740395"/>
                          </a:cubicBezTo>
                          <a:cubicBezTo>
                            <a:pt x="1342735" y="2765762"/>
                            <a:pt x="1181868" y="2677103"/>
                            <a:pt x="976548" y="2740395"/>
                          </a:cubicBezTo>
                          <a:cubicBezTo>
                            <a:pt x="771228" y="2803687"/>
                            <a:pt x="630969" y="2708218"/>
                            <a:pt x="533578" y="2740395"/>
                          </a:cubicBezTo>
                          <a:cubicBezTo>
                            <a:pt x="436187" y="2772572"/>
                            <a:pt x="134668" y="2686955"/>
                            <a:pt x="0" y="2740395"/>
                          </a:cubicBezTo>
                          <a:cubicBezTo>
                            <a:pt x="-27993" y="2560448"/>
                            <a:pt x="33018" y="2408833"/>
                            <a:pt x="0" y="2274528"/>
                          </a:cubicBezTo>
                          <a:cubicBezTo>
                            <a:pt x="-33018" y="2140223"/>
                            <a:pt x="49663" y="2040382"/>
                            <a:pt x="0" y="1808661"/>
                          </a:cubicBezTo>
                          <a:cubicBezTo>
                            <a:pt x="-49663" y="1576940"/>
                            <a:pt x="26385" y="1558676"/>
                            <a:pt x="0" y="1342794"/>
                          </a:cubicBezTo>
                          <a:cubicBezTo>
                            <a:pt x="-26385" y="1126912"/>
                            <a:pt x="7596" y="1015579"/>
                            <a:pt x="0" y="739907"/>
                          </a:cubicBezTo>
                          <a:cubicBezTo>
                            <a:pt x="-7596" y="464235"/>
                            <a:pt x="55813" y="165749"/>
                            <a:pt x="0" y="0"/>
                          </a:cubicBezTo>
                          <a:close/>
                        </a:path>
                        <a:path w="3020252" h="2740395" stroke="0" extrusionOk="0">
                          <a:moveTo>
                            <a:pt x="0" y="0"/>
                          </a:moveTo>
                          <a:cubicBezTo>
                            <a:pt x="219242" y="-42488"/>
                            <a:pt x="319539" y="51552"/>
                            <a:pt x="473173" y="0"/>
                          </a:cubicBezTo>
                          <a:cubicBezTo>
                            <a:pt x="626807" y="-51552"/>
                            <a:pt x="749073" y="13222"/>
                            <a:pt x="885941" y="0"/>
                          </a:cubicBezTo>
                          <a:cubicBezTo>
                            <a:pt x="1022809" y="-13222"/>
                            <a:pt x="1211481" y="35119"/>
                            <a:pt x="1449721" y="0"/>
                          </a:cubicBezTo>
                          <a:cubicBezTo>
                            <a:pt x="1687961" y="-35119"/>
                            <a:pt x="1799631" y="15030"/>
                            <a:pt x="1922894" y="0"/>
                          </a:cubicBezTo>
                          <a:cubicBezTo>
                            <a:pt x="2046157" y="-15030"/>
                            <a:pt x="2185885" y="31801"/>
                            <a:pt x="2396067" y="0"/>
                          </a:cubicBezTo>
                          <a:cubicBezTo>
                            <a:pt x="2606249" y="-31801"/>
                            <a:pt x="2853328" y="2704"/>
                            <a:pt x="3020252" y="0"/>
                          </a:cubicBezTo>
                          <a:cubicBezTo>
                            <a:pt x="3030307" y="159096"/>
                            <a:pt x="3019311" y="342607"/>
                            <a:pt x="3020252" y="493271"/>
                          </a:cubicBezTo>
                          <a:cubicBezTo>
                            <a:pt x="3021193" y="643935"/>
                            <a:pt x="2995846" y="822476"/>
                            <a:pt x="3020252" y="1041350"/>
                          </a:cubicBezTo>
                          <a:cubicBezTo>
                            <a:pt x="3044658" y="1260224"/>
                            <a:pt x="2977596" y="1431394"/>
                            <a:pt x="3020252" y="1534621"/>
                          </a:cubicBezTo>
                          <a:cubicBezTo>
                            <a:pt x="3062908" y="1637848"/>
                            <a:pt x="3015892" y="1832385"/>
                            <a:pt x="3020252" y="2027892"/>
                          </a:cubicBezTo>
                          <a:cubicBezTo>
                            <a:pt x="3024612" y="2223399"/>
                            <a:pt x="3008701" y="2534430"/>
                            <a:pt x="3020252" y="2740395"/>
                          </a:cubicBezTo>
                          <a:cubicBezTo>
                            <a:pt x="2805640" y="2760840"/>
                            <a:pt x="2727289" y="2713907"/>
                            <a:pt x="2486674" y="2740395"/>
                          </a:cubicBezTo>
                          <a:cubicBezTo>
                            <a:pt x="2246059" y="2766883"/>
                            <a:pt x="2200049" y="2733967"/>
                            <a:pt x="1922894" y="2740395"/>
                          </a:cubicBezTo>
                          <a:cubicBezTo>
                            <a:pt x="1645739" y="2746823"/>
                            <a:pt x="1630623" y="2681001"/>
                            <a:pt x="1359113" y="2740395"/>
                          </a:cubicBezTo>
                          <a:cubicBezTo>
                            <a:pt x="1087603" y="2799789"/>
                            <a:pt x="1064139" y="2706108"/>
                            <a:pt x="916143" y="2740395"/>
                          </a:cubicBezTo>
                          <a:cubicBezTo>
                            <a:pt x="768147" y="2774682"/>
                            <a:pt x="353684" y="2649234"/>
                            <a:pt x="0" y="2740395"/>
                          </a:cubicBezTo>
                          <a:cubicBezTo>
                            <a:pt x="-59513" y="2478526"/>
                            <a:pt x="35973" y="2298942"/>
                            <a:pt x="0" y="2137508"/>
                          </a:cubicBezTo>
                          <a:cubicBezTo>
                            <a:pt x="-35973" y="1976074"/>
                            <a:pt x="16558" y="1843044"/>
                            <a:pt x="0" y="1671641"/>
                          </a:cubicBezTo>
                          <a:cubicBezTo>
                            <a:pt x="-16558" y="1500238"/>
                            <a:pt x="8861" y="1371236"/>
                            <a:pt x="0" y="1178370"/>
                          </a:cubicBezTo>
                          <a:cubicBezTo>
                            <a:pt x="-8861" y="985504"/>
                            <a:pt x="44327" y="833459"/>
                            <a:pt x="0" y="685099"/>
                          </a:cubicBezTo>
                          <a:cubicBezTo>
                            <a:pt x="-44327" y="536739"/>
                            <a:pt x="41836" y="24686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699EC311-5453-A110-DA4F-1DC39B06CEE0}"/>
                </a:ext>
              </a:extLst>
            </p:cNvPr>
            <p:cNvGrpSpPr/>
            <p:nvPr/>
          </p:nvGrpSpPr>
          <p:grpSpPr>
            <a:xfrm>
              <a:off x="7197988" y="2772653"/>
              <a:ext cx="3719564" cy="2508853"/>
              <a:chOff x="7197988" y="2772653"/>
              <a:chExt cx="3719564" cy="2508853"/>
            </a:xfrm>
          </p:grpSpPr>
          <p:sp>
            <p:nvSpPr>
              <p:cNvPr id="29" name="Content Placeholder 16">
                <a:extLst>
                  <a:ext uri="{FF2B5EF4-FFF2-40B4-BE49-F238E27FC236}">
                    <a16:creationId xmlns:a16="http://schemas.microsoft.com/office/drawing/2014/main" id="{1D560D2C-D2CC-0952-C1E2-C4E294F1E46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053027" y="2772653"/>
                <a:ext cx="2864525" cy="2508853"/>
              </a:xfrm>
              <a:prstGeom prst="rect">
                <a:avLst/>
              </a:prstGeom>
              <a:solidFill>
                <a:srgbClr val="53945C">
                  <a:alpha val="84000"/>
                </a:srgbClr>
              </a:solidFill>
              <a:ln w="19050">
                <a:solidFill>
                  <a:schemeClr val="accent2">
                    <a:lumMod val="5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2864525"/>
                          <a:gd name="connsiteY0" fmla="*/ 0 h 2508853"/>
                          <a:gd name="connsiteX1" fmla="*/ 544260 w 2864525"/>
                          <a:gd name="connsiteY1" fmla="*/ 0 h 2508853"/>
                          <a:gd name="connsiteX2" fmla="*/ 1059874 w 2864525"/>
                          <a:gd name="connsiteY2" fmla="*/ 0 h 2508853"/>
                          <a:gd name="connsiteX3" fmla="*/ 1661425 w 2864525"/>
                          <a:gd name="connsiteY3" fmla="*/ 0 h 2508853"/>
                          <a:gd name="connsiteX4" fmla="*/ 2234330 w 2864525"/>
                          <a:gd name="connsiteY4" fmla="*/ 0 h 2508853"/>
                          <a:gd name="connsiteX5" fmla="*/ 2864525 w 2864525"/>
                          <a:gd name="connsiteY5" fmla="*/ 0 h 2508853"/>
                          <a:gd name="connsiteX6" fmla="*/ 2864525 w 2864525"/>
                          <a:gd name="connsiteY6" fmla="*/ 551948 h 2508853"/>
                          <a:gd name="connsiteX7" fmla="*/ 2864525 w 2864525"/>
                          <a:gd name="connsiteY7" fmla="*/ 1078807 h 2508853"/>
                          <a:gd name="connsiteX8" fmla="*/ 2864525 w 2864525"/>
                          <a:gd name="connsiteY8" fmla="*/ 1530400 h 2508853"/>
                          <a:gd name="connsiteX9" fmla="*/ 2864525 w 2864525"/>
                          <a:gd name="connsiteY9" fmla="*/ 2057259 h 2508853"/>
                          <a:gd name="connsiteX10" fmla="*/ 2864525 w 2864525"/>
                          <a:gd name="connsiteY10" fmla="*/ 2508853 h 2508853"/>
                          <a:gd name="connsiteX11" fmla="*/ 2262975 w 2864525"/>
                          <a:gd name="connsiteY11" fmla="*/ 2508853 h 2508853"/>
                          <a:gd name="connsiteX12" fmla="*/ 1661425 w 2864525"/>
                          <a:gd name="connsiteY12" fmla="*/ 2508853 h 2508853"/>
                          <a:gd name="connsiteX13" fmla="*/ 1031229 w 2864525"/>
                          <a:gd name="connsiteY13" fmla="*/ 2508853 h 2508853"/>
                          <a:gd name="connsiteX14" fmla="*/ 0 w 2864525"/>
                          <a:gd name="connsiteY14" fmla="*/ 2508853 h 2508853"/>
                          <a:gd name="connsiteX15" fmla="*/ 0 w 2864525"/>
                          <a:gd name="connsiteY15" fmla="*/ 1956905 h 2508853"/>
                          <a:gd name="connsiteX16" fmla="*/ 0 w 2864525"/>
                          <a:gd name="connsiteY16" fmla="*/ 1505312 h 2508853"/>
                          <a:gd name="connsiteX17" fmla="*/ 0 w 2864525"/>
                          <a:gd name="connsiteY17" fmla="*/ 1003541 h 2508853"/>
                          <a:gd name="connsiteX18" fmla="*/ 0 w 2864525"/>
                          <a:gd name="connsiteY18" fmla="*/ 476682 h 2508853"/>
                          <a:gd name="connsiteX19" fmla="*/ 0 w 2864525"/>
                          <a:gd name="connsiteY19" fmla="*/ 0 h 250885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</a:cxnLst>
                        <a:rect l="l" t="t" r="r" b="b"/>
                        <a:pathLst>
                          <a:path w="2864525" h="2508853" fill="none" extrusionOk="0">
                            <a:moveTo>
                              <a:pt x="0" y="0"/>
                            </a:moveTo>
                            <a:cubicBezTo>
                              <a:pt x="124509" y="-63938"/>
                              <a:pt x="285016" y="3164"/>
                              <a:pt x="544260" y="0"/>
                            </a:cubicBezTo>
                            <a:cubicBezTo>
                              <a:pt x="803504" y="-3164"/>
                              <a:pt x="939131" y="12587"/>
                              <a:pt x="1059874" y="0"/>
                            </a:cubicBezTo>
                            <a:cubicBezTo>
                              <a:pt x="1180617" y="-12587"/>
                              <a:pt x="1505729" y="69109"/>
                              <a:pt x="1661425" y="0"/>
                            </a:cubicBezTo>
                            <a:cubicBezTo>
                              <a:pt x="1817121" y="-69109"/>
                              <a:pt x="2033299" y="44290"/>
                              <a:pt x="2234330" y="0"/>
                            </a:cubicBezTo>
                            <a:cubicBezTo>
                              <a:pt x="2435361" y="-44290"/>
                              <a:pt x="2708966" y="50839"/>
                              <a:pt x="2864525" y="0"/>
                            </a:cubicBezTo>
                            <a:cubicBezTo>
                              <a:pt x="2873812" y="199603"/>
                              <a:pt x="2818267" y="441108"/>
                              <a:pt x="2864525" y="551948"/>
                            </a:cubicBezTo>
                            <a:cubicBezTo>
                              <a:pt x="2910783" y="662788"/>
                              <a:pt x="2838887" y="900011"/>
                              <a:pt x="2864525" y="1078807"/>
                            </a:cubicBezTo>
                            <a:cubicBezTo>
                              <a:pt x="2890163" y="1257603"/>
                              <a:pt x="2826153" y="1330490"/>
                              <a:pt x="2864525" y="1530400"/>
                            </a:cubicBezTo>
                            <a:cubicBezTo>
                              <a:pt x="2902897" y="1730310"/>
                              <a:pt x="2829678" y="1844838"/>
                              <a:pt x="2864525" y="2057259"/>
                            </a:cubicBezTo>
                            <a:cubicBezTo>
                              <a:pt x="2899372" y="2269680"/>
                              <a:pt x="2824117" y="2294735"/>
                              <a:pt x="2864525" y="2508853"/>
                            </a:cubicBezTo>
                            <a:cubicBezTo>
                              <a:pt x="2650743" y="2561826"/>
                              <a:pt x="2481523" y="2488031"/>
                              <a:pt x="2262975" y="2508853"/>
                            </a:cubicBezTo>
                            <a:cubicBezTo>
                              <a:pt x="2044427" y="2529675"/>
                              <a:pt x="1899630" y="2450476"/>
                              <a:pt x="1661425" y="2508853"/>
                            </a:cubicBezTo>
                            <a:cubicBezTo>
                              <a:pt x="1423220" y="2567230"/>
                              <a:pt x="1273062" y="2452722"/>
                              <a:pt x="1031229" y="2508853"/>
                            </a:cubicBezTo>
                            <a:cubicBezTo>
                              <a:pt x="789396" y="2564984"/>
                              <a:pt x="422286" y="2432202"/>
                              <a:pt x="0" y="2508853"/>
                            </a:cubicBezTo>
                            <a:cubicBezTo>
                              <a:pt x="-37461" y="2318557"/>
                              <a:pt x="62613" y="2210573"/>
                              <a:pt x="0" y="1956905"/>
                            </a:cubicBezTo>
                            <a:cubicBezTo>
                              <a:pt x="-62613" y="1703237"/>
                              <a:pt x="11932" y="1674358"/>
                              <a:pt x="0" y="1505312"/>
                            </a:cubicBezTo>
                            <a:cubicBezTo>
                              <a:pt x="-11932" y="1336266"/>
                              <a:pt x="41284" y="1242970"/>
                              <a:pt x="0" y="1003541"/>
                            </a:cubicBezTo>
                            <a:cubicBezTo>
                              <a:pt x="-41284" y="764112"/>
                              <a:pt x="37736" y="611172"/>
                              <a:pt x="0" y="476682"/>
                            </a:cubicBezTo>
                            <a:cubicBezTo>
                              <a:pt x="-37736" y="342192"/>
                              <a:pt x="41875" y="101801"/>
                              <a:pt x="0" y="0"/>
                            </a:cubicBezTo>
                            <a:close/>
                          </a:path>
                          <a:path w="2864525" h="2508853" stroke="0" extrusionOk="0">
                            <a:moveTo>
                              <a:pt x="0" y="0"/>
                            </a:moveTo>
                            <a:cubicBezTo>
                              <a:pt x="242658" y="-37626"/>
                              <a:pt x="359973" y="21277"/>
                              <a:pt x="544260" y="0"/>
                            </a:cubicBezTo>
                            <a:cubicBezTo>
                              <a:pt x="728547" y="-21277"/>
                              <a:pt x="928232" y="28845"/>
                              <a:pt x="1031229" y="0"/>
                            </a:cubicBezTo>
                            <a:cubicBezTo>
                              <a:pt x="1134226" y="-28845"/>
                              <a:pt x="1433586" y="69361"/>
                              <a:pt x="1661425" y="0"/>
                            </a:cubicBezTo>
                            <a:cubicBezTo>
                              <a:pt x="1889264" y="-69361"/>
                              <a:pt x="2070225" y="44107"/>
                              <a:pt x="2205684" y="0"/>
                            </a:cubicBezTo>
                            <a:cubicBezTo>
                              <a:pt x="2341143" y="-44107"/>
                              <a:pt x="2638023" y="15894"/>
                              <a:pt x="2864525" y="0"/>
                            </a:cubicBezTo>
                            <a:cubicBezTo>
                              <a:pt x="2907760" y="235990"/>
                              <a:pt x="2835001" y="372801"/>
                              <a:pt x="2864525" y="551948"/>
                            </a:cubicBezTo>
                            <a:cubicBezTo>
                              <a:pt x="2894049" y="731095"/>
                              <a:pt x="2807049" y="886608"/>
                              <a:pt x="2864525" y="1053718"/>
                            </a:cubicBezTo>
                            <a:cubicBezTo>
                              <a:pt x="2922001" y="1220828"/>
                              <a:pt x="2842117" y="1309575"/>
                              <a:pt x="2864525" y="1555489"/>
                            </a:cubicBezTo>
                            <a:cubicBezTo>
                              <a:pt x="2886933" y="1801403"/>
                              <a:pt x="2862522" y="1798297"/>
                              <a:pt x="2864525" y="2007082"/>
                            </a:cubicBezTo>
                            <a:cubicBezTo>
                              <a:pt x="2866528" y="2215867"/>
                              <a:pt x="2861763" y="2402546"/>
                              <a:pt x="2864525" y="2508853"/>
                            </a:cubicBezTo>
                            <a:cubicBezTo>
                              <a:pt x="2589066" y="2542566"/>
                              <a:pt x="2467046" y="2457531"/>
                              <a:pt x="2291620" y="2508853"/>
                            </a:cubicBezTo>
                            <a:cubicBezTo>
                              <a:pt x="2116194" y="2560175"/>
                              <a:pt x="1961122" y="2479613"/>
                              <a:pt x="1747360" y="2508853"/>
                            </a:cubicBezTo>
                            <a:cubicBezTo>
                              <a:pt x="1533598" y="2538093"/>
                              <a:pt x="1397926" y="2505310"/>
                              <a:pt x="1117165" y="2508853"/>
                            </a:cubicBezTo>
                            <a:cubicBezTo>
                              <a:pt x="836404" y="2512396"/>
                              <a:pt x="640697" y="2454636"/>
                              <a:pt x="486969" y="2508853"/>
                            </a:cubicBezTo>
                            <a:cubicBezTo>
                              <a:pt x="333241" y="2563070"/>
                              <a:pt x="180155" y="2506310"/>
                              <a:pt x="0" y="2508853"/>
                            </a:cubicBezTo>
                            <a:cubicBezTo>
                              <a:pt x="-32903" y="2309306"/>
                              <a:pt x="10089" y="2190356"/>
                              <a:pt x="0" y="2007082"/>
                            </a:cubicBezTo>
                            <a:cubicBezTo>
                              <a:pt x="-10089" y="1823808"/>
                              <a:pt x="35152" y="1709645"/>
                              <a:pt x="0" y="1530400"/>
                            </a:cubicBezTo>
                            <a:cubicBezTo>
                              <a:pt x="-35152" y="1351155"/>
                              <a:pt x="9497" y="1286499"/>
                              <a:pt x="0" y="1103895"/>
                            </a:cubicBezTo>
                            <a:cubicBezTo>
                              <a:pt x="-9497" y="921292"/>
                              <a:pt x="48404" y="794898"/>
                              <a:pt x="0" y="652302"/>
                            </a:cubicBezTo>
                            <a:cubicBezTo>
                              <a:pt x="-48404" y="509706"/>
                              <a:pt x="22396" y="228007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  <a:effectLst>
                <a:glow rad="139700">
                  <a:schemeClr val="bg1">
                    <a:alpha val="40000"/>
                  </a:schemeClr>
                </a:glow>
              </a:effectLst>
            </p:spPr>
            <p:txBody>
              <a:bodyPr anchor="ctr"/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Font typeface="Arial" panose="020B0604020202020204" pitchFamily="34" charset="0"/>
                  <a:buNone/>
                  <a:defRPr sz="1400" kern="1200" spc="1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2000" dirty="0">
                  <a:solidFill>
                    <a:schemeClr val="bg1"/>
                  </a:solidFill>
                  <a:latin typeface="Outfit SemiBold" pitchFamily="2" charset="0"/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65EC179-A3EB-976B-7640-A771C02C7011}"/>
                  </a:ext>
                </a:extLst>
              </p:cNvPr>
              <p:cNvSpPr txBox="1"/>
              <p:nvPr/>
            </p:nvSpPr>
            <p:spPr>
              <a:xfrm>
                <a:off x="8336210" y="2805379"/>
                <a:ext cx="2534901" cy="18774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  <a:latin typeface="Outfit SemiBold" pitchFamily="2" charset="0"/>
                  </a:rPr>
                  <a:t>Medicare Advantage</a:t>
                </a:r>
                <a:endParaRPr lang="en-US" sz="1400" dirty="0">
                  <a:solidFill>
                    <a:schemeClr val="bg1"/>
                  </a:solidFill>
                  <a:latin typeface="Outfit SemiBold" pitchFamily="2" charset="0"/>
                </a:endParaRPr>
              </a:p>
              <a:p>
                <a:pPr algn="ctr"/>
                <a:endParaRPr lang="en-US" sz="2400" dirty="0">
                  <a:solidFill>
                    <a:schemeClr val="bg1"/>
                  </a:solidFill>
                  <a:latin typeface="Outfit SemiBold" pitchFamily="2" charset="0"/>
                </a:endParaRPr>
              </a:p>
              <a:p>
                <a:pPr algn="ctr"/>
                <a:r>
                  <a:rPr lang="en-US" dirty="0">
                    <a:solidFill>
                      <a:schemeClr val="bg1"/>
                    </a:solidFill>
                    <a:latin typeface="Outfit SemiBold" pitchFamily="2" charset="0"/>
                  </a:rPr>
                  <a:t>Original Medicare </a:t>
                </a:r>
                <a:r>
                  <a:rPr lang="en-US" sz="900" dirty="0">
                    <a:solidFill>
                      <a:schemeClr val="bg1"/>
                    </a:solidFill>
                    <a:latin typeface="Outfit SemiBold" pitchFamily="2" charset="0"/>
                  </a:rPr>
                  <a:t>(A &amp; B)</a:t>
                </a:r>
              </a:p>
              <a:p>
                <a:pPr algn="ctr"/>
                <a:r>
                  <a:rPr lang="en-US" sz="1400" dirty="0">
                    <a:solidFill>
                      <a:schemeClr val="bg1"/>
                    </a:solidFill>
                    <a:latin typeface="Outfit SemiBold" pitchFamily="2" charset="0"/>
                  </a:rPr>
                  <a:t>$164.90</a:t>
                </a:r>
              </a:p>
              <a:p>
                <a:pPr algn="ctr"/>
                <a:endParaRPr lang="en-US" sz="1000" dirty="0">
                  <a:solidFill>
                    <a:schemeClr val="bg1"/>
                  </a:solidFill>
                  <a:latin typeface="Outfit SemiBold" pitchFamily="2" charset="0"/>
                </a:endParaRPr>
              </a:p>
              <a:p>
                <a:pPr algn="ctr"/>
                <a:r>
                  <a:rPr lang="en-US" sz="1600" dirty="0">
                    <a:solidFill>
                      <a:schemeClr val="bg1"/>
                    </a:solidFill>
                    <a:latin typeface="Outfit SemiBold" pitchFamily="2" charset="0"/>
                  </a:rPr>
                  <a:t>Medicare Advantage</a:t>
                </a:r>
              </a:p>
              <a:p>
                <a:pPr algn="ctr"/>
                <a:r>
                  <a:rPr lang="en-US" sz="1400" dirty="0">
                    <a:solidFill>
                      <a:schemeClr val="bg1"/>
                    </a:solidFill>
                    <a:latin typeface="Outfit SemiBold" pitchFamily="2" charset="0"/>
                  </a:rPr>
                  <a:t>$0 &amp; Above</a:t>
                </a:r>
                <a:endParaRPr lang="en-US" sz="1200" dirty="0">
                  <a:solidFill>
                    <a:schemeClr val="bg1"/>
                  </a:solidFill>
                  <a:latin typeface="Outfit SemiBold" pitchFamily="2" charset="0"/>
                </a:endParaRP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12E84010-C2F6-F491-907A-9B8237C70799}"/>
                  </a:ext>
                </a:extLst>
              </p:cNvPr>
              <p:cNvSpPr/>
              <p:nvPr/>
            </p:nvSpPr>
            <p:spPr>
              <a:xfrm>
                <a:off x="7197988" y="4489875"/>
                <a:ext cx="1517370" cy="604385"/>
              </a:xfrm>
              <a:prstGeom prst="rect">
                <a:avLst/>
              </a:prstGeom>
              <a:solidFill>
                <a:srgbClr val="1A79D0"/>
              </a:solidFill>
              <a:ln>
                <a:solidFill>
                  <a:schemeClr val="bg1"/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1517370"/>
                          <a:gd name="connsiteY0" fmla="*/ 0 h 604385"/>
                          <a:gd name="connsiteX1" fmla="*/ 490616 w 1517370"/>
                          <a:gd name="connsiteY1" fmla="*/ 0 h 604385"/>
                          <a:gd name="connsiteX2" fmla="*/ 996406 w 1517370"/>
                          <a:gd name="connsiteY2" fmla="*/ 0 h 604385"/>
                          <a:gd name="connsiteX3" fmla="*/ 1517370 w 1517370"/>
                          <a:gd name="connsiteY3" fmla="*/ 0 h 604385"/>
                          <a:gd name="connsiteX4" fmla="*/ 1517370 w 1517370"/>
                          <a:gd name="connsiteY4" fmla="*/ 302193 h 604385"/>
                          <a:gd name="connsiteX5" fmla="*/ 1517370 w 1517370"/>
                          <a:gd name="connsiteY5" fmla="*/ 604385 h 604385"/>
                          <a:gd name="connsiteX6" fmla="*/ 1011580 w 1517370"/>
                          <a:gd name="connsiteY6" fmla="*/ 604385 h 604385"/>
                          <a:gd name="connsiteX7" fmla="*/ 536137 w 1517370"/>
                          <a:gd name="connsiteY7" fmla="*/ 604385 h 604385"/>
                          <a:gd name="connsiteX8" fmla="*/ 0 w 1517370"/>
                          <a:gd name="connsiteY8" fmla="*/ 604385 h 604385"/>
                          <a:gd name="connsiteX9" fmla="*/ 0 w 1517370"/>
                          <a:gd name="connsiteY9" fmla="*/ 308236 h 604385"/>
                          <a:gd name="connsiteX10" fmla="*/ 0 w 1517370"/>
                          <a:gd name="connsiteY10" fmla="*/ 0 h 60438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1517370" h="604385" fill="none" extrusionOk="0">
                            <a:moveTo>
                              <a:pt x="0" y="0"/>
                            </a:moveTo>
                            <a:cubicBezTo>
                              <a:pt x="133825" y="-27194"/>
                              <a:pt x="268638" y="28219"/>
                              <a:pt x="490616" y="0"/>
                            </a:cubicBezTo>
                            <a:cubicBezTo>
                              <a:pt x="712594" y="-28219"/>
                              <a:pt x="886873" y="340"/>
                              <a:pt x="996406" y="0"/>
                            </a:cubicBezTo>
                            <a:cubicBezTo>
                              <a:pt x="1105939" y="-340"/>
                              <a:pt x="1360657" y="8233"/>
                              <a:pt x="1517370" y="0"/>
                            </a:cubicBezTo>
                            <a:cubicBezTo>
                              <a:pt x="1547709" y="78261"/>
                              <a:pt x="1488583" y="193990"/>
                              <a:pt x="1517370" y="302193"/>
                            </a:cubicBezTo>
                            <a:cubicBezTo>
                              <a:pt x="1546157" y="410396"/>
                              <a:pt x="1482384" y="474396"/>
                              <a:pt x="1517370" y="604385"/>
                            </a:cubicBezTo>
                            <a:cubicBezTo>
                              <a:pt x="1340542" y="606183"/>
                              <a:pt x="1245869" y="573508"/>
                              <a:pt x="1011580" y="604385"/>
                            </a:cubicBezTo>
                            <a:cubicBezTo>
                              <a:pt x="777291" y="635262"/>
                              <a:pt x="768848" y="580332"/>
                              <a:pt x="536137" y="604385"/>
                            </a:cubicBezTo>
                            <a:cubicBezTo>
                              <a:pt x="303426" y="628438"/>
                              <a:pt x="158533" y="549409"/>
                              <a:pt x="0" y="604385"/>
                            </a:cubicBezTo>
                            <a:cubicBezTo>
                              <a:pt x="-1735" y="526919"/>
                              <a:pt x="17870" y="432080"/>
                              <a:pt x="0" y="308236"/>
                            </a:cubicBezTo>
                            <a:cubicBezTo>
                              <a:pt x="-17870" y="184392"/>
                              <a:pt x="22509" y="104955"/>
                              <a:pt x="0" y="0"/>
                            </a:cubicBezTo>
                            <a:close/>
                          </a:path>
                          <a:path w="1517370" h="604385" stroke="0" extrusionOk="0">
                            <a:moveTo>
                              <a:pt x="0" y="0"/>
                            </a:moveTo>
                            <a:cubicBezTo>
                              <a:pt x="152742" y="-43683"/>
                              <a:pt x="283449" y="2679"/>
                              <a:pt x="490616" y="0"/>
                            </a:cubicBezTo>
                            <a:cubicBezTo>
                              <a:pt x="697783" y="-2679"/>
                              <a:pt x="850487" y="18637"/>
                              <a:pt x="950885" y="0"/>
                            </a:cubicBezTo>
                            <a:cubicBezTo>
                              <a:pt x="1051283" y="-18637"/>
                              <a:pt x="1241402" y="61135"/>
                              <a:pt x="1517370" y="0"/>
                            </a:cubicBezTo>
                            <a:cubicBezTo>
                              <a:pt x="1524459" y="84565"/>
                              <a:pt x="1498521" y="201534"/>
                              <a:pt x="1517370" y="296149"/>
                            </a:cubicBezTo>
                            <a:cubicBezTo>
                              <a:pt x="1536219" y="390764"/>
                              <a:pt x="1501805" y="540130"/>
                              <a:pt x="1517370" y="604385"/>
                            </a:cubicBezTo>
                            <a:cubicBezTo>
                              <a:pt x="1347318" y="634849"/>
                              <a:pt x="1180914" y="594959"/>
                              <a:pt x="1041927" y="604385"/>
                            </a:cubicBezTo>
                            <a:cubicBezTo>
                              <a:pt x="902940" y="613811"/>
                              <a:pt x="753345" y="552130"/>
                              <a:pt x="566485" y="604385"/>
                            </a:cubicBezTo>
                            <a:cubicBezTo>
                              <a:pt x="379625" y="656640"/>
                              <a:pt x="185876" y="584317"/>
                              <a:pt x="0" y="604385"/>
                            </a:cubicBezTo>
                            <a:cubicBezTo>
                              <a:pt x="-17284" y="467679"/>
                              <a:pt x="9755" y="433815"/>
                              <a:pt x="0" y="320324"/>
                            </a:cubicBezTo>
                            <a:cubicBezTo>
                              <a:pt x="-9755" y="206833"/>
                              <a:pt x="13218" y="130652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latin typeface="Outfit SemiBold" pitchFamily="2" charset="0"/>
                  </a:rPr>
                  <a:t>$164.90</a:t>
                </a:r>
              </a:p>
            </p:txBody>
          </p:sp>
        </p:grpSp>
      </p:grpSp>
      <p:sp>
        <p:nvSpPr>
          <p:cNvPr id="38" name="Footer Placeholder 3">
            <a:extLst>
              <a:ext uri="{FF2B5EF4-FFF2-40B4-BE49-F238E27FC236}">
                <a16:creationId xmlns:a16="http://schemas.microsoft.com/office/drawing/2014/main" id="{32683E79-6EAF-A6CD-0EBC-32A7891B8FA3}"/>
              </a:ext>
            </a:extLst>
          </p:cNvPr>
          <p:cNvSpPr txBox="1">
            <a:spLocks/>
          </p:cNvSpPr>
          <p:nvPr/>
        </p:nvSpPr>
        <p:spPr>
          <a:xfrm>
            <a:off x="10197208" y="5178344"/>
            <a:ext cx="1718498" cy="546093"/>
          </a:xfrm>
          <a:custGeom>
            <a:avLst/>
            <a:gdLst>
              <a:gd name="connsiteX0" fmla="*/ 0 w 1718498"/>
              <a:gd name="connsiteY0" fmla="*/ 0 h 546093"/>
              <a:gd name="connsiteX1" fmla="*/ 607203 w 1718498"/>
              <a:gd name="connsiteY1" fmla="*/ 0 h 546093"/>
              <a:gd name="connsiteX2" fmla="*/ 1197220 w 1718498"/>
              <a:gd name="connsiteY2" fmla="*/ 0 h 546093"/>
              <a:gd name="connsiteX3" fmla="*/ 1718498 w 1718498"/>
              <a:gd name="connsiteY3" fmla="*/ 0 h 546093"/>
              <a:gd name="connsiteX4" fmla="*/ 1718498 w 1718498"/>
              <a:gd name="connsiteY4" fmla="*/ 546093 h 546093"/>
              <a:gd name="connsiteX5" fmla="*/ 1180035 w 1718498"/>
              <a:gd name="connsiteY5" fmla="*/ 546093 h 546093"/>
              <a:gd name="connsiteX6" fmla="*/ 607203 w 1718498"/>
              <a:gd name="connsiteY6" fmla="*/ 546093 h 546093"/>
              <a:gd name="connsiteX7" fmla="*/ 0 w 1718498"/>
              <a:gd name="connsiteY7" fmla="*/ 546093 h 546093"/>
              <a:gd name="connsiteX8" fmla="*/ 0 w 1718498"/>
              <a:gd name="connsiteY8" fmla="*/ 0 h 546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8498" h="546093" fill="none" extrusionOk="0">
                <a:moveTo>
                  <a:pt x="0" y="0"/>
                </a:moveTo>
                <a:cubicBezTo>
                  <a:pt x="188616" y="-55288"/>
                  <a:pt x="383536" y="7468"/>
                  <a:pt x="607203" y="0"/>
                </a:cubicBezTo>
                <a:cubicBezTo>
                  <a:pt x="830870" y="-7468"/>
                  <a:pt x="920104" y="19354"/>
                  <a:pt x="1197220" y="0"/>
                </a:cubicBezTo>
                <a:cubicBezTo>
                  <a:pt x="1474336" y="-19354"/>
                  <a:pt x="1499325" y="18282"/>
                  <a:pt x="1718498" y="0"/>
                </a:cubicBezTo>
                <a:cubicBezTo>
                  <a:pt x="1771587" y="161453"/>
                  <a:pt x="1688550" y="349287"/>
                  <a:pt x="1718498" y="546093"/>
                </a:cubicBezTo>
                <a:cubicBezTo>
                  <a:pt x="1596616" y="563607"/>
                  <a:pt x="1304274" y="537528"/>
                  <a:pt x="1180035" y="546093"/>
                </a:cubicBezTo>
                <a:cubicBezTo>
                  <a:pt x="1055796" y="554658"/>
                  <a:pt x="810446" y="498792"/>
                  <a:pt x="607203" y="546093"/>
                </a:cubicBezTo>
                <a:cubicBezTo>
                  <a:pt x="403960" y="593394"/>
                  <a:pt x="261636" y="484323"/>
                  <a:pt x="0" y="546093"/>
                </a:cubicBezTo>
                <a:cubicBezTo>
                  <a:pt x="-19837" y="333249"/>
                  <a:pt x="17595" y="134138"/>
                  <a:pt x="0" y="0"/>
                </a:cubicBezTo>
                <a:close/>
              </a:path>
              <a:path w="1718498" h="546093" stroke="0" extrusionOk="0">
                <a:moveTo>
                  <a:pt x="0" y="0"/>
                </a:moveTo>
                <a:cubicBezTo>
                  <a:pt x="144706" y="-43530"/>
                  <a:pt x="344893" y="29818"/>
                  <a:pt x="555648" y="0"/>
                </a:cubicBezTo>
                <a:cubicBezTo>
                  <a:pt x="766403" y="-29818"/>
                  <a:pt x="966455" y="29178"/>
                  <a:pt x="1076925" y="0"/>
                </a:cubicBezTo>
                <a:cubicBezTo>
                  <a:pt x="1187395" y="-29178"/>
                  <a:pt x="1568611" y="64060"/>
                  <a:pt x="1718498" y="0"/>
                </a:cubicBezTo>
                <a:cubicBezTo>
                  <a:pt x="1775795" y="159569"/>
                  <a:pt x="1709638" y="284308"/>
                  <a:pt x="1718498" y="546093"/>
                </a:cubicBezTo>
                <a:cubicBezTo>
                  <a:pt x="1523180" y="607299"/>
                  <a:pt x="1320143" y="509277"/>
                  <a:pt x="1180035" y="546093"/>
                </a:cubicBezTo>
                <a:cubicBezTo>
                  <a:pt x="1039927" y="582909"/>
                  <a:pt x="868855" y="493975"/>
                  <a:pt x="572833" y="546093"/>
                </a:cubicBezTo>
                <a:cubicBezTo>
                  <a:pt x="276811" y="598211"/>
                  <a:pt x="127980" y="485629"/>
                  <a:pt x="0" y="546093"/>
                </a:cubicBezTo>
                <a:cubicBezTo>
                  <a:pt x="-5269" y="358884"/>
                  <a:pt x="54161" y="186916"/>
                  <a:pt x="0" y="0"/>
                </a:cubicBezTo>
                <a:close/>
              </a:path>
            </a:pathLst>
          </a:custGeom>
          <a:solidFill>
            <a:schemeClr val="accent2">
              <a:alpha val="57000"/>
            </a:schemeClr>
          </a:solidFill>
          <a:ln>
            <a:solidFill>
              <a:srgbClr val="56868C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chemeClr val="accent1"/>
                </a:solidFill>
                <a:latin typeface="Outfit SemiBold" pitchFamily="2" charset="0"/>
              </a:rPr>
              <a:t>Medicare guidance at no-cost to you!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D22D3E6-05C9-CD51-3F33-501AD9A03F72}"/>
              </a:ext>
            </a:extLst>
          </p:cNvPr>
          <p:cNvGrpSpPr/>
          <p:nvPr/>
        </p:nvGrpSpPr>
        <p:grpSpPr>
          <a:xfrm>
            <a:off x="271759" y="-64305"/>
            <a:ext cx="1958636" cy="1592187"/>
            <a:chOff x="462711" y="123567"/>
            <a:chExt cx="1958636" cy="1592187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D305F127-FC8A-6A67-D476-FB6875AB4A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994474" y="707983"/>
              <a:ext cx="426873" cy="423353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CBABDF5D-809F-1448-A680-0FAD4958AB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rgbClr val="309EFF">
                  <a:tint val="45000"/>
                  <a:satMod val="400000"/>
                </a:srgbClr>
              </a:duotone>
              <a:alphaModFix amt="20000"/>
            </a:blip>
            <a:stretch>
              <a:fillRect/>
            </a:stretch>
          </p:blipFill>
          <p:spPr>
            <a:xfrm rot="1250831">
              <a:off x="462711" y="123567"/>
              <a:ext cx="1735159" cy="1592187"/>
            </a:xfrm>
            <a:prstGeom prst="rect">
              <a:avLst/>
            </a:prstGeom>
            <a:effectLst>
              <a:glow rad="228600">
                <a:schemeClr val="accent2">
                  <a:lumMod val="20000"/>
                  <a:lumOff val="80000"/>
                  <a:alpha val="40000"/>
                </a:schemeClr>
              </a:glow>
            </a:effectLst>
          </p:spPr>
        </p:pic>
      </p:grpSp>
    </p:spTree>
    <p:extLst>
      <p:ext uri="{BB962C8B-B14F-4D97-AF65-F5344CB8AC3E}">
        <p14:creationId xmlns:p14="http://schemas.microsoft.com/office/powerpoint/2010/main" val="26804762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E8E68E2-440F-83A5-946E-D61EEEA4D7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3081" y="0"/>
            <a:ext cx="2657458" cy="2671229"/>
          </a:xfrm>
          <a:prstGeom prst="rect">
            <a:avLst/>
          </a:prstGeom>
        </p:spPr>
      </p:pic>
      <p:pic>
        <p:nvPicPr>
          <p:cNvPr id="2" name="Google Shape;132;p15">
            <a:extLst>
              <a:ext uri="{FF2B5EF4-FFF2-40B4-BE49-F238E27FC236}">
                <a16:creationId xmlns:a16="http://schemas.microsoft.com/office/drawing/2014/main" id="{A4036004-D093-CD19-D51F-6C6B18F435D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8832" y="5549463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33;p15">
            <a:extLst>
              <a:ext uri="{FF2B5EF4-FFF2-40B4-BE49-F238E27FC236}">
                <a16:creationId xmlns:a16="http://schemas.microsoft.com/office/drawing/2014/main" id="{79502513-3712-2AB3-B9B4-38ACAAD635B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3817" y="5552551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34;p15">
            <a:extLst>
              <a:ext uri="{FF2B5EF4-FFF2-40B4-BE49-F238E27FC236}">
                <a16:creationId xmlns:a16="http://schemas.microsoft.com/office/drawing/2014/main" id="{4D9B5467-8DB9-5C13-27CF-11B40829155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94575" y="5550601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35;p15">
            <a:extLst>
              <a:ext uri="{FF2B5EF4-FFF2-40B4-BE49-F238E27FC236}">
                <a16:creationId xmlns:a16="http://schemas.microsoft.com/office/drawing/2014/main" id="{FBF0D675-AD96-8887-34A9-79991095ADD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1582" y="5550601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36;p15">
            <a:extLst>
              <a:ext uri="{FF2B5EF4-FFF2-40B4-BE49-F238E27FC236}">
                <a16:creationId xmlns:a16="http://schemas.microsoft.com/office/drawing/2014/main" id="{9A50FA69-3249-4DEA-7001-50E2655F8F9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89149" y="5424617"/>
            <a:ext cx="1367302" cy="1433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15">
            <a:extLst>
              <a:ext uri="{FF2B5EF4-FFF2-40B4-BE49-F238E27FC236}">
                <a16:creationId xmlns:a16="http://schemas.microsoft.com/office/drawing/2014/main" id="{F007EC7D-FD6A-BF06-698B-3D326AF0470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03181" y="5550601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38;p15">
            <a:extLst>
              <a:ext uri="{FF2B5EF4-FFF2-40B4-BE49-F238E27FC236}">
                <a16:creationId xmlns:a16="http://schemas.microsoft.com/office/drawing/2014/main" id="{40AC89B0-6C77-17DE-F339-E12F5F93E85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03164" y="5551739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134;p15">
            <a:extLst>
              <a:ext uri="{FF2B5EF4-FFF2-40B4-BE49-F238E27FC236}">
                <a16:creationId xmlns:a16="http://schemas.microsoft.com/office/drawing/2014/main" id="{DDC079AF-3463-A229-C255-EA27AF3D990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34475" y="5549463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135;p15">
            <a:extLst>
              <a:ext uri="{FF2B5EF4-FFF2-40B4-BE49-F238E27FC236}">
                <a16:creationId xmlns:a16="http://schemas.microsoft.com/office/drawing/2014/main" id="{3A58E154-8B06-90C5-CB81-6477108DCD4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41482" y="5423479"/>
            <a:ext cx="1394815" cy="1433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36;p15">
            <a:extLst>
              <a:ext uri="{FF2B5EF4-FFF2-40B4-BE49-F238E27FC236}">
                <a16:creationId xmlns:a16="http://schemas.microsoft.com/office/drawing/2014/main" id="{3FE70316-639D-EE06-84D2-03B38AC84DD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36074" y="5549463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137;p15">
            <a:extLst>
              <a:ext uri="{FF2B5EF4-FFF2-40B4-BE49-F238E27FC236}">
                <a16:creationId xmlns:a16="http://schemas.microsoft.com/office/drawing/2014/main" id="{1219CBEA-4C5B-CBA0-6FF9-624D5B917D9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43081" y="5555642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138;p15">
            <a:extLst>
              <a:ext uri="{FF2B5EF4-FFF2-40B4-BE49-F238E27FC236}">
                <a16:creationId xmlns:a16="http://schemas.microsoft.com/office/drawing/2014/main" id="{2059C3B3-D66A-563B-A53B-FF6007B463E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43064" y="5550601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140;p15">
            <a:extLst>
              <a:ext uri="{FF2B5EF4-FFF2-40B4-BE49-F238E27FC236}">
                <a16:creationId xmlns:a16="http://schemas.microsoft.com/office/drawing/2014/main" id="{70AEBFD0-E12F-05F5-E2BE-DB40EDF6DFB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77679"/>
          <a:stretch/>
        </p:blipFill>
        <p:spPr>
          <a:xfrm rot="-2700000" flipH="1">
            <a:off x="8269183" y="5921463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142;p15">
            <a:extLst>
              <a:ext uri="{FF2B5EF4-FFF2-40B4-BE49-F238E27FC236}">
                <a16:creationId xmlns:a16="http://schemas.microsoft.com/office/drawing/2014/main" id="{58D07110-81E8-C149-753A-65C38E450F9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77679"/>
          <a:stretch/>
        </p:blipFill>
        <p:spPr>
          <a:xfrm rot="2700000">
            <a:off x="11179491" y="5934025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144;p15">
            <a:extLst>
              <a:ext uri="{FF2B5EF4-FFF2-40B4-BE49-F238E27FC236}">
                <a16:creationId xmlns:a16="http://schemas.microsoft.com/office/drawing/2014/main" id="{86FC8E11-77A7-2EF1-16DD-0E4C045B456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r="77679"/>
          <a:stretch/>
        </p:blipFill>
        <p:spPr>
          <a:xfrm rot="2700000">
            <a:off x="3864655" y="5851106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146;p15">
            <a:extLst>
              <a:ext uri="{FF2B5EF4-FFF2-40B4-BE49-F238E27FC236}">
                <a16:creationId xmlns:a16="http://schemas.microsoft.com/office/drawing/2014/main" id="{C30CA806-6534-8C8D-66E6-87189B5D7A3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r="77679"/>
          <a:stretch/>
        </p:blipFill>
        <p:spPr>
          <a:xfrm rot="-2700000" flipH="1">
            <a:off x="5661837" y="5851107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148;p15">
            <a:extLst>
              <a:ext uri="{FF2B5EF4-FFF2-40B4-BE49-F238E27FC236}">
                <a16:creationId xmlns:a16="http://schemas.microsoft.com/office/drawing/2014/main" id="{69E686EE-2FEF-2DBD-2253-123979BA052C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r="77679"/>
          <a:stretch/>
        </p:blipFill>
        <p:spPr>
          <a:xfrm rot="-2700000" flipH="1">
            <a:off x="2613237" y="5898169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150;p15">
            <a:extLst>
              <a:ext uri="{FF2B5EF4-FFF2-40B4-BE49-F238E27FC236}">
                <a16:creationId xmlns:a16="http://schemas.microsoft.com/office/drawing/2014/main" id="{B3E4A619-A860-28D5-C2ED-DB82E7AFDB07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r="77679"/>
          <a:stretch/>
        </p:blipFill>
        <p:spPr>
          <a:xfrm rot="2700000">
            <a:off x="7233062" y="5835519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152;p15">
            <a:extLst>
              <a:ext uri="{FF2B5EF4-FFF2-40B4-BE49-F238E27FC236}">
                <a16:creationId xmlns:a16="http://schemas.microsoft.com/office/drawing/2014/main" id="{2ED777C1-22BB-7635-1962-4BBBB87E2CFD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r="77679"/>
          <a:stretch/>
        </p:blipFill>
        <p:spPr>
          <a:xfrm rot="2700000">
            <a:off x="4768124" y="5954819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156;p15">
            <a:extLst>
              <a:ext uri="{FF2B5EF4-FFF2-40B4-BE49-F238E27FC236}">
                <a16:creationId xmlns:a16="http://schemas.microsoft.com/office/drawing/2014/main" id="{3387F9F9-60F6-1D46-B138-8EFFF45EB19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r="77679"/>
          <a:stretch/>
        </p:blipFill>
        <p:spPr>
          <a:xfrm rot="2700000">
            <a:off x="8871000" y="6010498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158;p15">
            <a:extLst>
              <a:ext uri="{FF2B5EF4-FFF2-40B4-BE49-F238E27FC236}">
                <a16:creationId xmlns:a16="http://schemas.microsoft.com/office/drawing/2014/main" id="{C11E0E27-3F12-6162-A3B1-2EB4B0C92C0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77679"/>
          <a:stretch/>
        </p:blipFill>
        <p:spPr>
          <a:xfrm rot="-2700000" flipH="1">
            <a:off x="6504187" y="5898169"/>
            <a:ext cx="302625" cy="301062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141;p15">
            <a:extLst>
              <a:ext uri="{FF2B5EF4-FFF2-40B4-BE49-F238E27FC236}">
                <a16:creationId xmlns:a16="http://schemas.microsoft.com/office/drawing/2014/main" id="{4C0BC71B-636E-8128-3A4C-FE18F683586E}"/>
              </a:ext>
            </a:extLst>
          </p:cNvPr>
          <p:cNvSpPr/>
          <p:nvPr/>
        </p:nvSpPr>
        <p:spPr>
          <a:xfrm flipH="1">
            <a:off x="9108045" y="6152182"/>
            <a:ext cx="145412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9" name="Google Shape;141;p15">
            <a:extLst>
              <a:ext uri="{FF2B5EF4-FFF2-40B4-BE49-F238E27FC236}">
                <a16:creationId xmlns:a16="http://schemas.microsoft.com/office/drawing/2014/main" id="{61DF672E-449F-B977-B204-46FF8A074341}"/>
              </a:ext>
            </a:extLst>
          </p:cNvPr>
          <p:cNvSpPr/>
          <p:nvPr/>
        </p:nvSpPr>
        <p:spPr>
          <a:xfrm>
            <a:off x="8195630" y="6056400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0" name="Google Shape;141;p15">
            <a:extLst>
              <a:ext uri="{FF2B5EF4-FFF2-40B4-BE49-F238E27FC236}">
                <a16:creationId xmlns:a16="http://schemas.microsoft.com/office/drawing/2014/main" id="{DA0A6A98-26EC-5671-F46C-E2DB7A543B2D}"/>
              </a:ext>
            </a:extLst>
          </p:cNvPr>
          <p:cNvSpPr/>
          <p:nvPr/>
        </p:nvSpPr>
        <p:spPr>
          <a:xfrm>
            <a:off x="7151321" y="5979152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1" name="Google Shape;141;p15">
            <a:extLst>
              <a:ext uri="{FF2B5EF4-FFF2-40B4-BE49-F238E27FC236}">
                <a16:creationId xmlns:a16="http://schemas.microsoft.com/office/drawing/2014/main" id="{A32D47EB-1C57-F168-5042-B2A95E81061F}"/>
              </a:ext>
            </a:extLst>
          </p:cNvPr>
          <p:cNvSpPr/>
          <p:nvPr/>
        </p:nvSpPr>
        <p:spPr>
          <a:xfrm>
            <a:off x="3935412" y="6048700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" name="Google Shape;141;p15">
            <a:extLst>
              <a:ext uri="{FF2B5EF4-FFF2-40B4-BE49-F238E27FC236}">
                <a16:creationId xmlns:a16="http://schemas.microsoft.com/office/drawing/2014/main" id="{08490351-FE19-976F-728D-5A5753A1F39C}"/>
              </a:ext>
            </a:extLst>
          </p:cNvPr>
          <p:cNvSpPr/>
          <p:nvPr/>
        </p:nvSpPr>
        <p:spPr>
          <a:xfrm flipH="1">
            <a:off x="2838513" y="6048700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3" name="Google Shape;141;p15">
            <a:extLst>
              <a:ext uri="{FF2B5EF4-FFF2-40B4-BE49-F238E27FC236}">
                <a16:creationId xmlns:a16="http://schemas.microsoft.com/office/drawing/2014/main" id="{4B11AE68-1E59-AEC3-19AB-03E8B3602458}"/>
              </a:ext>
            </a:extLst>
          </p:cNvPr>
          <p:cNvSpPr/>
          <p:nvPr/>
        </p:nvSpPr>
        <p:spPr>
          <a:xfrm>
            <a:off x="11126702" y="6068961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4" name="Google Shape;141;p15">
            <a:extLst>
              <a:ext uri="{FF2B5EF4-FFF2-40B4-BE49-F238E27FC236}">
                <a16:creationId xmlns:a16="http://schemas.microsoft.com/office/drawing/2014/main" id="{65ACA5D2-E49F-95FA-E423-223981DCEA2C}"/>
              </a:ext>
            </a:extLst>
          </p:cNvPr>
          <p:cNvSpPr/>
          <p:nvPr/>
        </p:nvSpPr>
        <p:spPr>
          <a:xfrm flipH="1">
            <a:off x="5006202" y="6105350"/>
            <a:ext cx="195441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5" name="Google Shape;141;p15">
            <a:extLst>
              <a:ext uri="{FF2B5EF4-FFF2-40B4-BE49-F238E27FC236}">
                <a16:creationId xmlns:a16="http://schemas.microsoft.com/office/drawing/2014/main" id="{20FFCB7C-5BE5-E264-21A3-EC7B05998879}"/>
              </a:ext>
            </a:extLst>
          </p:cNvPr>
          <p:cNvSpPr/>
          <p:nvPr/>
        </p:nvSpPr>
        <p:spPr>
          <a:xfrm>
            <a:off x="5576526" y="6003859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98" name="Google Shape;132;p15">
            <a:extLst>
              <a:ext uri="{FF2B5EF4-FFF2-40B4-BE49-F238E27FC236}">
                <a16:creationId xmlns:a16="http://schemas.microsoft.com/office/drawing/2014/main" id="{DF32AE7D-FD6E-8955-BEE6-C26BDFAED7C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97664" y="5355685"/>
            <a:ext cx="1414750" cy="1506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32;p15">
            <a:extLst>
              <a:ext uri="{FF2B5EF4-FFF2-40B4-BE49-F238E27FC236}">
                <a16:creationId xmlns:a16="http://schemas.microsoft.com/office/drawing/2014/main" id="{A89C55E3-D9A2-C171-BA84-EADC4F9242E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09148" y="5549463"/>
            <a:ext cx="1461040" cy="1307399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41;p15">
            <a:extLst>
              <a:ext uri="{FF2B5EF4-FFF2-40B4-BE49-F238E27FC236}">
                <a16:creationId xmlns:a16="http://schemas.microsoft.com/office/drawing/2014/main" id="{42F639C4-9F1B-C32F-1028-399381021EF5}"/>
              </a:ext>
            </a:extLst>
          </p:cNvPr>
          <p:cNvSpPr/>
          <p:nvPr/>
        </p:nvSpPr>
        <p:spPr>
          <a:xfrm flipH="1">
            <a:off x="6725667" y="6055001"/>
            <a:ext cx="195441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34" name="Google Shape;136;p15">
            <a:extLst>
              <a:ext uri="{FF2B5EF4-FFF2-40B4-BE49-F238E27FC236}">
                <a16:creationId xmlns:a16="http://schemas.microsoft.com/office/drawing/2014/main" id="{32A750B8-41C6-0102-479C-A6BE115CF82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91523" y="5552552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6;p15">
            <a:extLst>
              <a:ext uri="{FF2B5EF4-FFF2-40B4-BE49-F238E27FC236}">
                <a16:creationId xmlns:a16="http://schemas.microsoft.com/office/drawing/2014/main" id="{994BA5BD-17A7-AE07-1D01-15D94B02965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01626" y="5752285"/>
            <a:ext cx="1094888" cy="1110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54;p15">
            <a:extLst>
              <a:ext uri="{FF2B5EF4-FFF2-40B4-BE49-F238E27FC236}">
                <a16:creationId xmlns:a16="http://schemas.microsoft.com/office/drawing/2014/main" id="{A33F60D0-7A4A-4EF3-122A-35F4321F3298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r="77679"/>
          <a:stretch/>
        </p:blipFill>
        <p:spPr>
          <a:xfrm rot="-2700000" flipH="1">
            <a:off x="10007243" y="5913143"/>
            <a:ext cx="302625" cy="301062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1;p15">
            <a:extLst>
              <a:ext uri="{FF2B5EF4-FFF2-40B4-BE49-F238E27FC236}">
                <a16:creationId xmlns:a16="http://schemas.microsoft.com/office/drawing/2014/main" id="{38B064FD-8034-434D-73BD-CA0ACFB27DF3}"/>
              </a:ext>
            </a:extLst>
          </p:cNvPr>
          <p:cNvSpPr/>
          <p:nvPr/>
        </p:nvSpPr>
        <p:spPr>
          <a:xfrm flipH="1">
            <a:off x="10207965" y="6066764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41" name="Google Shape;132;p15">
            <a:extLst>
              <a:ext uri="{FF2B5EF4-FFF2-40B4-BE49-F238E27FC236}">
                <a16:creationId xmlns:a16="http://schemas.microsoft.com/office/drawing/2014/main" id="{451FBF1D-F590-A5BF-C355-179744492FB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24203" y="5374596"/>
            <a:ext cx="1492199" cy="145814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CD7FDAC-7208-4C6D-4D15-CBB11402AAC8}"/>
              </a:ext>
            </a:extLst>
          </p:cNvPr>
          <p:cNvSpPr txBox="1"/>
          <p:nvPr/>
        </p:nvSpPr>
        <p:spPr>
          <a:xfrm>
            <a:off x="1836146" y="1272083"/>
            <a:ext cx="8061615" cy="3785652"/>
          </a:xfrm>
          <a:custGeom>
            <a:avLst/>
            <a:gdLst>
              <a:gd name="connsiteX0" fmla="*/ 0 w 8061615"/>
              <a:gd name="connsiteY0" fmla="*/ 0 h 3785652"/>
              <a:gd name="connsiteX1" fmla="*/ 8061615 w 8061615"/>
              <a:gd name="connsiteY1" fmla="*/ 0 h 3785652"/>
              <a:gd name="connsiteX2" fmla="*/ 8061615 w 8061615"/>
              <a:gd name="connsiteY2" fmla="*/ 3785652 h 3785652"/>
              <a:gd name="connsiteX3" fmla="*/ 0 w 8061615"/>
              <a:gd name="connsiteY3" fmla="*/ 3785652 h 3785652"/>
              <a:gd name="connsiteX4" fmla="*/ 0 w 8061615"/>
              <a:gd name="connsiteY4" fmla="*/ 0 h 3785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61615" h="3785652" fill="none" extrusionOk="0">
                <a:moveTo>
                  <a:pt x="0" y="0"/>
                </a:moveTo>
                <a:cubicBezTo>
                  <a:pt x="3587968" y="-49533"/>
                  <a:pt x="6383074" y="-14809"/>
                  <a:pt x="8061615" y="0"/>
                </a:cubicBezTo>
                <a:cubicBezTo>
                  <a:pt x="8149254" y="605805"/>
                  <a:pt x="7988936" y="2720140"/>
                  <a:pt x="8061615" y="3785652"/>
                </a:cubicBezTo>
                <a:cubicBezTo>
                  <a:pt x="4119951" y="3737421"/>
                  <a:pt x="1913824" y="3870107"/>
                  <a:pt x="0" y="3785652"/>
                </a:cubicBezTo>
                <a:cubicBezTo>
                  <a:pt x="-38581" y="2333031"/>
                  <a:pt x="63341" y="1327805"/>
                  <a:pt x="0" y="0"/>
                </a:cubicBezTo>
                <a:close/>
              </a:path>
              <a:path w="8061615" h="3785652" stroke="0" extrusionOk="0">
                <a:moveTo>
                  <a:pt x="0" y="0"/>
                </a:moveTo>
                <a:cubicBezTo>
                  <a:pt x="1178747" y="118645"/>
                  <a:pt x="6011669" y="116012"/>
                  <a:pt x="8061615" y="0"/>
                </a:cubicBezTo>
                <a:cubicBezTo>
                  <a:pt x="7928733" y="637042"/>
                  <a:pt x="8146566" y="3121186"/>
                  <a:pt x="8061615" y="3785652"/>
                </a:cubicBezTo>
                <a:cubicBezTo>
                  <a:pt x="5991137" y="3920252"/>
                  <a:pt x="1399031" y="3628456"/>
                  <a:pt x="0" y="3785652"/>
                </a:cubicBezTo>
                <a:cubicBezTo>
                  <a:pt x="-20187" y="3244272"/>
                  <a:pt x="-152480" y="680335"/>
                  <a:pt x="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57000"/>
            </a:schemeClr>
          </a:solidFill>
          <a:ln w="12700">
            <a:solidFill>
              <a:schemeClr val="accent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524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endParaRPr lang="en-US" sz="4800" dirty="0">
              <a:solidFill>
                <a:srgbClr val="53945C"/>
              </a:solidFill>
              <a:latin typeface="Outfit SemiBold" pitchFamily="2" charset="0"/>
            </a:endParaRPr>
          </a:p>
          <a:p>
            <a:pPr algn="ctr"/>
            <a:endParaRPr lang="en-US" sz="4800" dirty="0">
              <a:solidFill>
                <a:srgbClr val="53945C"/>
              </a:solidFill>
              <a:latin typeface="Outfit SemiBold" pitchFamily="2" charset="0"/>
            </a:endParaRPr>
          </a:p>
          <a:p>
            <a:pPr algn="ctr"/>
            <a:r>
              <a:rPr lang="en-US" sz="4800" dirty="0">
                <a:solidFill>
                  <a:srgbClr val="53945C"/>
                </a:solidFill>
                <a:latin typeface="Outfit SemiBold" pitchFamily="2" charset="0"/>
              </a:rPr>
              <a:t>  </a:t>
            </a:r>
          </a:p>
          <a:p>
            <a:pPr algn="ctr"/>
            <a:r>
              <a:rPr lang="en-US" sz="4800" dirty="0">
                <a:solidFill>
                  <a:srgbClr val="53945C"/>
                </a:solidFill>
                <a:latin typeface="Outfit SemiBold" pitchFamily="2" charset="0"/>
              </a:rPr>
              <a:t> </a:t>
            </a:r>
          </a:p>
          <a:p>
            <a:pPr algn="ctr"/>
            <a:endParaRPr lang="en-US" sz="4400" dirty="0">
              <a:solidFill>
                <a:srgbClr val="53945C"/>
              </a:solidFill>
              <a:latin typeface="Outfit SemiBold" pitchFamily="2" charset="0"/>
            </a:endParaRPr>
          </a:p>
        </p:txBody>
      </p:sp>
      <p:pic>
        <p:nvPicPr>
          <p:cNvPr id="150" name="Google Shape;154;p15">
            <a:extLst>
              <a:ext uri="{FF2B5EF4-FFF2-40B4-BE49-F238E27FC236}">
                <a16:creationId xmlns:a16="http://schemas.microsoft.com/office/drawing/2014/main" id="{641AA8EE-D18A-643A-0A87-8D6D5BAD589C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r="77679"/>
          <a:stretch/>
        </p:blipFill>
        <p:spPr>
          <a:xfrm rot="-2700000" flipH="1">
            <a:off x="610377" y="6040362"/>
            <a:ext cx="302625" cy="301062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41;p15">
            <a:extLst>
              <a:ext uri="{FF2B5EF4-FFF2-40B4-BE49-F238E27FC236}">
                <a16:creationId xmlns:a16="http://schemas.microsoft.com/office/drawing/2014/main" id="{D4D743F8-9E19-61C6-CE76-6A73A4F6BEB6}"/>
              </a:ext>
            </a:extLst>
          </p:cNvPr>
          <p:cNvSpPr/>
          <p:nvPr/>
        </p:nvSpPr>
        <p:spPr>
          <a:xfrm flipH="1">
            <a:off x="811099" y="6193983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52" name="Google Shape;156;p15">
            <a:extLst>
              <a:ext uri="{FF2B5EF4-FFF2-40B4-BE49-F238E27FC236}">
                <a16:creationId xmlns:a16="http://schemas.microsoft.com/office/drawing/2014/main" id="{7886516E-851F-4C24-B566-E4AFEDB5C9C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r="77679"/>
          <a:stretch/>
        </p:blipFill>
        <p:spPr>
          <a:xfrm rot="2700000">
            <a:off x="1757429" y="5988241"/>
            <a:ext cx="302625" cy="301062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41;p15">
            <a:extLst>
              <a:ext uri="{FF2B5EF4-FFF2-40B4-BE49-F238E27FC236}">
                <a16:creationId xmlns:a16="http://schemas.microsoft.com/office/drawing/2014/main" id="{0489C556-8B1B-EFE1-25F6-E5B8519CE084}"/>
              </a:ext>
            </a:extLst>
          </p:cNvPr>
          <p:cNvSpPr/>
          <p:nvPr/>
        </p:nvSpPr>
        <p:spPr>
          <a:xfrm flipH="1">
            <a:off x="1994474" y="6129925"/>
            <a:ext cx="145412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09F6B61-B81B-D5E3-C9E0-606BFE725C8B}"/>
              </a:ext>
            </a:extLst>
          </p:cNvPr>
          <p:cNvGrpSpPr/>
          <p:nvPr/>
        </p:nvGrpSpPr>
        <p:grpSpPr>
          <a:xfrm>
            <a:off x="304383" y="-164237"/>
            <a:ext cx="1958636" cy="1592187"/>
            <a:chOff x="462711" y="123567"/>
            <a:chExt cx="1958636" cy="159218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A4EA933-154C-922D-9676-DD13A5DBBC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994474" y="707983"/>
              <a:ext cx="426873" cy="423353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78194D3-307A-2040-77F6-D4CF50F0DB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rgbClr val="309EFF">
                  <a:tint val="45000"/>
                  <a:satMod val="400000"/>
                </a:srgbClr>
              </a:duotone>
              <a:alphaModFix amt="20000"/>
            </a:blip>
            <a:stretch>
              <a:fillRect/>
            </a:stretch>
          </p:blipFill>
          <p:spPr>
            <a:xfrm rot="1250831">
              <a:off x="462711" y="123567"/>
              <a:ext cx="1735159" cy="1592187"/>
            </a:xfrm>
            <a:prstGeom prst="rect">
              <a:avLst/>
            </a:prstGeom>
            <a:effectLst>
              <a:glow rad="228600">
                <a:schemeClr val="accent2">
                  <a:lumMod val="20000"/>
                  <a:lumOff val="80000"/>
                  <a:alpha val="40000"/>
                </a:schemeClr>
              </a:glow>
            </a:effectLst>
          </p:spPr>
        </p:pic>
      </p:grp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8023AEC8-E17F-E571-7B75-46FABB340900}"/>
              </a:ext>
            </a:extLst>
          </p:cNvPr>
          <p:cNvSpPr txBox="1">
            <a:spLocks/>
          </p:cNvSpPr>
          <p:nvPr/>
        </p:nvSpPr>
        <p:spPr>
          <a:xfrm>
            <a:off x="10197208" y="5178344"/>
            <a:ext cx="1718498" cy="546093"/>
          </a:xfrm>
          <a:custGeom>
            <a:avLst/>
            <a:gdLst>
              <a:gd name="connsiteX0" fmla="*/ 0 w 1718498"/>
              <a:gd name="connsiteY0" fmla="*/ 0 h 546093"/>
              <a:gd name="connsiteX1" fmla="*/ 607203 w 1718498"/>
              <a:gd name="connsiteY1" fmla="*/ 0 h 546093"/>
              <a:gd name="connsiteX2" fmla="*/ 1197220 w 1718498"/>
              <a:gd name="connsiteY2" fmla="*/ 0 h 546093"/>
              <a:gd name="connsiteX3" fmla="*/ 1718498 w 1718498"/>
              <a:gd name="connsiteY3" fmla="*/ 0 h 546093"/>
              <a:gd name="connsiteX4" fmla="*/ 1718498 w 1718498"/>
              <a:gd name="connsiteY4" fmla="*/ 546093 h 546093"/>
              <a:gd name="connsiteX5" fmla="*/ 1180035 w 1718498"/>
              <a:gd name="connsiteY5" fmla="*/ 546093 h 546093"/>
              <a:gd name="connsiteX6" fmla="*/ 607203 w 1718498"/>
              <a:gd name="connsiteY6" fmla="*/ 546093 h 546093"/>
              <a:gd name="connsiteX7" fmla="*/ 0 w 1718498"/>
              <a:gd name="connsiteY7" fmla="*/ 546093 h 546093"/>
              <a:gd name="connsiteX8" fmla="*/ 0 w 1718498"/>
              <a:gd name="connsiteY8" fmla="*/ 0 h 546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8498" h="546093" fill="none" extrusionOk="0">
                <a:moveTo>
                  <a:pt x="0" y="0"/>
                </a:moveTo>
                <a:cubicBezTo>
                  <a:pt x="188616" y="-12784"/>
                  <a:pt x="383536" y="13540"/>
                  <a:pt x="607203" y="0"/>
                </a:cubicBezTo>
                <a:cubicBezTo>
                  <a:pt x="830870" y="-13540"/>
                  <a:pt x="920104" y="13454"/>
                  <a:pt x="1197220" y="0"/>
                </a:cubicBezTo>
                <a:cubicBezTo>
                  <a:pt x="1474336" y="-13454"/>
                  <a:pt x="1499325" y="-18208"/>
                  <a:pt x="1718498" y="0"/>
                </a:cubicBezTo>
                <a:cubicBezTo>
                  <a:pt x="1733360" y="161453"/>
                  <a:pt x="1694010" y="349287"/>
                  <a:pt x="1718498" y="546093"/>
                </a:cubicBezTo>
                <a:cubicBezTo>
                  <a:pt x="1596616" y="558223"/>
                  <a:pt x="1304274" y="521374"/>
                  <a:pt x="1180035" y="546093"/>
                </a:cubicBezTo>
                <a:cubicBezTo>
                  <a:pt x="1055796" y="570812"/>
                  <a:pt x="810446" y="550347"/>
                  <a:pt x="607203" y="546093"/>
                </a:cubicBezTo>
                <a:cubicBezTo>
                  <a:pt x="403960" y="541839"/>
                  <a:pt x="261636" y="526828"/>
                  <a:pt x="0" y="546093"/>
                </a:cubicBezTo>
                <a:cubicBezTo>
                  <a:pt x="-25298" y="333249"/>
                  <a:pt x="-20631" y="134138"/>
                  <a:pt x="0" y="0"/>
                </a:cubicBezTo>
                <a:close/>
              </a:path>
              <a:path w="1718498" h="546093" stroke="0" extrusionOk="0">
                <a:moveTo>
                  <a:pt x="0" y="0"/>
                </a:moveTo>
                <a:cubicBezTo>
                  <a:pt x="144706" y="-15747"/>
                  <a:pt x="344893" y="13149"/>
                  <a:pt x="555648" y="0"/>
                </a:cubicBezTo>
                <a:cubicBezTo>
                  <a:pt x="766403" y="-13149"/>
                  <a:pt x="966455" y="23966"/>
                  <a:pt x="1076925" y="0"/>
                </a:cubicBezTo>
                <a:cubicBezTo>
                  <a:pt x="1187395" y="-23966"/>
                  <a:pt x="1568611" y="-19344"/>
                  <a:pt x="1718498" y="0"/>
                </a:cubicBezTo>
                <a:cubicBezTo>
                  <a:pt x="1704803" y="159569"/>
                  <a:pt x="1726021" y="284308"/>
                  <a:pt x="1718498" y="546093"/>
                </a:cubicBezTo>
                <a:cubicBezTo>
                  <a:pt x="1523180" y="526530"/>
                  <a:pt x="1320143" y="568508"/>
                  <a:pt x="1180035" y="546093"/>
                </a:cubicBezTo>
                <a:cubicBezTo>
                  <a:pt x="1039927" y="523678"/>
                  <a:pt x="868855" y="548623"/>
                  <a:pt x="572833" y="546093"/>
                </a:cubicBezTo>
                <a:cubicBezTo>
                  <a:pt x="276811" y="543563"/>
                  <a:pt x="127980" y="537184"/>
                  <a:pt x="0" y="546093"/>
                </a:cubicBezTo>
                <a:cubicBezTo>
                  <a:pt x="-10730" y="358884"/>
                  <a:pt x="15934" y="186916"/>
                  <a:pt x="0" y="0"/>
                </a:cubicBezTo>
                <a:close/>
              </a:path>
            </a:pathLst>
          </a:custGeom>
          <a:solidFill>
            <a:schemeClr val="accent2">
              <a:alpha val="57000"/>
            </a:schemeClr>
          </a:solidFill>
          <a:ln>
            <a:solidFill>
              <a:srgbClr val="56868C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chemeClr val="accent1"/>
                </a:solidFill>
                <a:latin typeface="Outfit SemiBold" pitchFamily="2" charset="0"/>
              </a:rPr>
              <a:t>Medicare guidance at no-cost to you!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2AE143-22BF-4BFA-B9AF-EE5C5D5AE4C0}"/>
              </a:ext>
            </a:extLst>
          </p:cNvPr>
          <p:cNvSpPr txBox="1"/>
          <p:nvPr/>
        </p:nvSpPr>
        <p:spPr>
          <a:xfrm>
            <a:off x="1633916" y="1487139"/>
            <a:ext cx="8466074" cy="3328623"/>
          </a:xfrm>
          <a:prstGeom prst="rect">
            <a:avLst/>
          </a:prstGeom>
          <a:solidFill>
            <a:srgbClr val="53945C">
              <a:alpha val="94000"/>
            </a:srgbClr>
          </a:solidFill>
          <a:ln w="190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704153"/>
                      <a:gd name="connsiteY0" fmla="*/ 0 h 2526494"/>
                      <a:gd name="connsiteX1" fmla="*/ 692762 w 6704153"/>
                      <a:gd name="connsiteY1" fmla="*/ 0 h 2526494"/>
                      <a:gd name="connsiteX2" fmla="*/ 1117359 w 6704153"/>
                      <a:gd name="connsiteY2" fmla="*/ 0 h 2526494"/>
                      <a:gd name="connsiteX3" fmla="*/ 1743080 w 6704153"/>
                      <a:gd name="connsiteY3" fmla="*/ 0 h 2526494"/>
                      <a:gd name="connsiteX4" fmla="*/ 2167676 w 6704153"/>
                      <a:gd name="connsiteY4" fmla="*/ 0 h 2526494"/>
                      <a:gd name="connsiteX5" fmla="*/ 2726356 w 6704153"/>
                      <a:gd name="connsiteY5" fmla="*/ 0 h 2526494"/>
                      <a:gd name="connsiteX6" fmla="*/ 3352077 w 6704153"/>
                      <a:gd name="connsiteY6" fmla="*/ 0 h 2526494"/>
                      <a:gd name="connsiteX7" fmla="*/ 3709631 w 6704153"/>
                      <a:gd name="connsiteY7" fmla="*/ 0 h 2526494"/>
                      <a:gd name="connsiteX8" fmla="*/ 4067186 w 6704153"/>
                      <a:gd name="connsiteY8" fmla="*/ 0 h 2526494"/>
                      <a:gd name="connsiteX9" fmla="*/ 4759949 w 6704153"/>
                      <a:gd name="connsiteY9" fmla="*/ 0 h 2526494"/>
                      <a:gd name="connsiteX10" fmla="*/ 5318628 w 6704153"/>
                      <a:gd name="connsiteY10" fmla="*/ 0 h 2526494"/>
                      <a:gd name="connsiteX11" fmla="*/ 5676183 w 6704153"/>
                      <a:gd name="connsiteY11" fmla="*/ 0 h 2526494"/>
                      <a:gd name="connsiteX12" fmla="*/ 6704153 w 6704153"/>
                      <a:gd name="connsiteY12" fmla="*/ 0 h 2526494"/>
                      <a:gd name="connsiteX13" fmla="*/ 6704153 w 6704153"/>
                      <a:gd name="connsiteY13" fmla="*/ 555829 h 2526494"/>
                      <a:gd name="connsiteX14" fmla="*/ 6704153 w 6704153"/>
                      <a:gd name="connsiteY14" fmla="*/ 1010598 h 2526494"/>
                      <a:gd name="connsiteX15" fmla="*/ 6704153 w 6704153"/>
                      <a:gd name="connsiteY15" fmla="*/ 1515896 h 2526494"/>
                      <a:gd name="connsiteX16" fmla="*/ 6704153 w 6704153"/>
                      <a:gd name="connsiteY16" fmla="*/ 1945400 h 2526494"/>
                      <a:gd name="connsiteX17" fmla="*/ 6704153 w 6704153"/>
                      <a:gd name="connsiteY17" fmla="*/ 2526494 h 2526494"/>
                      <a:gd name="connsiteX18" fmla="*/ 6145474 w 6704153"/>
                      <a:gd name="connsiteY18" fmla="*/ 2526494 h 2526494"/>
                      <a:gd name="connsiteX19" fmla="*/ 5519753 w 6704153"/>
                      <a:gd name="connsiteY19" fmla="*/ 2526494 h 2526494"/>
                      <a:gd name="connsiteX20" fmla="*/ 4894032 w 6704153"/>
                      <a:gd name="connsiteY20" fmla="*/ 2526494 h 2526494"/>
                      <a:gd name="connsiteX21" fmla="*/ 4469435 w 6704153"/>
                      <a:gd name="connsiteY21" fmla="*/ 2526494 h 2526494"/>
                      <a:gd name="connsiteX22" fmla="*/ 3776673 w 6704153"/>
                      <a:gd name="connsiteY22" fmla="*/ 2526494 h 2526494"/>
                      <a:gd name="connsiteX23" fmla="*/ 3217993 w 6704153"/>
                      <a:gd name="connsiteY23" fmla="*/ 2526494 h 2526494"/>
                      <a:gd name="connsiteX24" fmla="*/ 2860439 w 6704153"/>
                      <a:gd name="connsiteY24" fmla="*/ 2526494 h 2526494"/>
                      <a:gd name="connsiteX25" fmla="*/ 2301759 w 6704153"/>
                      <a:gd name="connsiteY25" fmla="*/ 2526494 h 2526494"/>
                      <a:gd name="connsiteX26" fmla="*/ 1810121 w 6704153"/>
                      <a:gd name="connsiteY26" fmla="*/ 2526494 h 2526494"/>
                      <a:gd name="connsiteX27" fmla="*/ 1318483 w 6704153"/>
                      <a:gd name="connsiteY27" fmla="*/ 2526494 h 2526494"/>
                      <a:gd name="connsiteX28" fmla="*/ 826846 w 6704153"/>
                      <a:gd name="connsiteY28" fmla="*/ 2526494 h 2526494"/>
                      <a:gd name="connsiteX29" fmla="*/ 0 w 6704153"/>
                      <a:gd name="connsiteY29" fmla="*/ 2526494 h 2526494"/>
                      <a:gd name="connsiteX30" fmla="*/ 0 w 6704153"/>
                      <a:gd name="connsiteY30" fmla="*/ 1995930 h 2526494"/>
                      <a:gd name="connsiteX31" fmla="*/ 0 w 6704153"/>
                      <a:gd name="connsiteY31" fmla="*/ 1515896 h 2526494"/>
                      <a:gd name="connsiteX32" fmla="*/ 0 w 6704153"/>
                      <a:gd name="connsiteY32" fmla="*/ 1086392 h 2526494"/>
                      <a:gd name="connsiteX33" fmla="*/ 0 w 6704153"/>
                      <a:gd name="connsiteY33" fmla="*/ 606359 h 2526494"/>
                      <a:gd name="connsiteX34" fmla="*/ 0 w 6704153"/>
                      <a:gd name="connsiteY34" fmla="*/ 0 h 25264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6704153" h="2526494" fill="none" extrusionOk="0">
                        <a:moveTo>
                          <a:pt x="0" y="0"/>
                        </a:moveTo>
                        <a:cubicBezTo>
                          <a:pt x="197203" y="-69139"/>
                          <a:pt x="387246" y="51326"/>
                          <a:pt x="692762" y="0"/>
                        </a:cubicBezTo>
                        <a:cubicBezTo>
                          <a:pt x="998278" y="-51326"/>
                          <a:pt x="974274" y="8061"/>
                          <a:pt x="1117359" y="0"/>
                        </a:cubicBezTo>
                        <a:cubicBezTo>
                          <a:pt x="1260444" y="-8061"/>
                          <a:pt x="1519417" y="17975"/>
                          <a:pt x="1743080" y="0"/>
                        </a:cubicBezTo>
                        <a:cubicBezTo>
                          <a:pt x="1966743" y="-17975"/>
                          <a:pt x="1970079" y="5864"/>
                          <a:pt x="2167676" y="0"/>
                        </a:cubicBezTo>
                        <a:cubicBezTo>
                          <a:pt x="2365273" y="-5864"/>
                          <a:pt x="2563394" y="20805"/>
                          <a:pt x="2726356" y="0"/>
                        </a:cubicBezTo>
                        <a:cubicBezTo>
                          <a:pt x="2889318" y="-20805"/>
                          <a:pt x="3090223" y="280"/>
                          <a:pt x="3352077" y="0"/>
                        </a:cubicBezTo>
                        <a:cubicBezTo>
                          <a:pt x="3613931" y="-280"/>
                          <a:pt x="3585566" y="6294"/>
                          <a:pt x="3709631" y="0"/>
                        </a:cubicBezTo>
                        <a:cubicBezTo>
                          <a:pt x="3833696" y="-6294"/>
                          <a:pt x="3946459" y="7237"/>
                          <a:pt x="4067186" y="0"/>
                        </a:cubicBezTo>
                        <a:cubicBezTo>
                          <a:pt x="4187913" y="-7237"/>
                          <a:pt x="4443841" y="26055"/>
                          <a:pt x="4759949" y="0"/>
                        </a:cubicBezTo>
                        <a:cubicBezTo>
                          <a:pt x="5076057" y="-26055"/>
                          <a:pt x="5076536" y="62451"/>
                          <a:pt x="5318628" y="0"/>
                        </a:cubicBezTo>
                        <a:cubicBezTo>
                          <a:pt x="5560720" y="-62451"/>
                          <a:pt x="5516704" y="16287"/>
                          <a:pt x="5676183" y="0"/>
                        </a:cubicBezTo>
                        <a:cubicBezTo>
                          <a:pt x="5835663" y="-16287"/>
                          <a:pt x="6409133" y="82102"/>
                          <a:pt x="6704153" y="0"/>
                        </a:cubicBezTo>
                        <a:cubicBezTo>
                          <a:pt x="6714977" y="249501"/>
                          <a:pt x="6689697" y="432644"/>
                          <a:pt x="6704153" y="555829"/>
                        </a:cubicBezTo>
                        <a:cubicBezTo>
                          <a:pt x="6718609" y="679014"/>
                          <a:pt x="6684641" y="819181"/>
                          <a:pt x="6704153" y="1010598"/>
                        </a:cubicBezTo>
                        <a:cubicBezTo>
                          <a:pt x="6723665" y="1202015"/>
                          <a:pt x="6665420" y="1346470"/>
                          <a:pt x="6704153" y="1515896"/>
                        </a:cubicBezTo>
                        <a:cubicBezTo>
                          <a:pt x="6742886" y="1685322"/>
                          <a:pt x="6703730" y="1829851"/>
                          <a:pt x="6704153" y="1945400"/>
                        </a:cubicBezTo>
                        <a:cubicBezTo>
                          <a:pt x="6704576" y="2060949"/>
                          <a:pt x="6657829" y="2237869"/>
                          <a:pt x="6704153" y="2526494"/>
                        </a:cubicBezTo>
                        <a:cubicBezTo>
                          <a:pt x="6559587" y="2562520"/>
                          <a:pt x="6334465" y="2478653"/>
                          <a:pt x="6145474" y="2526494"/>
                        </a:cubicBezTo>
                        <a:cubicBezTo>
                          <a:pt x="5956483" y="2574335"/>
                          <a:pt x="5766652" y="2486586"/>
                          <a:pt x="5519753" y="2526494"/>
                        </a:cubicBezTo>
                        <a:cubicBezTo>
                          <a:pt x="5272854" y="2566402"/>
                          <a:pt x="5078473" y="2512170"/>
                          <a:pt x="4894032" y="2526494"/>
                        </a:cubicBezTo>
                        <a:cubicBezTo>
                          <a:pt x="4709591" y="2540818"/>
                          <a:pt x="4596401" y="2490481"/>
                          <a:pt x="4469435" y="2526494"/>
                        </a:cubicBezTo>
                        <a:cubicBezTo>
                          <a:pt x="4342469" y="2562507"/>
                          <a:pt x="3964900" y="2523505"/>
                          <a:pt x="3776673" y="2526494"/>
                        </a:cubicBezTo>
                        <a:cubicBezTo>
                          <a:pt x="3588446" y="2529483"/>
                          <a:pt x="3378043" y="2522003"/>
                          <a:pt x="3217993" y="2526494"/>
                        </a:cubicBezTo>
                        <a:cubicBezTo>
                          <a:pt x="3057943" y="2530985"/>
                          <a:pt x="2983224" y="2519624"/>
                          <a:pt x="2860439" y="2526494"/>
                        </a:cubicBezTo>
                        <a:cubicBezTo>
                          <a:pt x="2737654" y="2533364"/>
                          <a:pt x="2576721" y="2507633"/>
                          <a:pt x="2301759" y="2526494"/>
                        </a:cubicBezTo>
                        <a:cubicBezTo>
                          <a:pt x="2026797" y="2545355"/>
                          <a:pt x="1987300" y="2508018"/>
                          <a:pt x="1810121" y="2526494"/>
                        </a:cubicBezTo>
                        <a:cubicBezTo>
                          <a:pt x="1632942" y="2544970"/>
                          <a:pt x="1526951" y="2502478"/>
                          <a:pt x="1318483" y="2526494"/>
                        </a:cubicBezTo>
                        <a:cubicBezTo>
                          <a:pt x="1110015" y="2550510"/>
                          <a:pt x="1051111" y="2484871"/>
                          <a:pt x="826846" y="2526494"/>
                        </a:cubicBezTo>
                        <a:cubicBezTo>
                          <a:pt x="602581" y="2568117"/>
                          <a:pt x="399029" y="2451119"/>
                          <a:pt x="0" y="2526494"/>
                        </a:cubicBezTo>
                        <a:cubicBezTo>
                          <a:pt x="-30445" y="2414837"/>
                          <a:pt x="25390" y="2166322"/>
                          <a:pt x="0" y="1995930"/>
                        </a:cubicBezTo>
                        <a:cubicBezTo>
                          <a:pt x="-25390" y="1825538"/>
                          <a:pt x="1231" y="1753869"/>
                          <a:pt x="0" y="1515896"/>
                        </a:cubicBezTo>
                        <a:cubicBezTo>
                          <a:pt x="-1231" y="1277923"/>
                          <a:pt x="38562" y="1218122"/>
                          <a:pt x="0" y="1086392"/>
                        </a:cubicBezTo>
                        <a:cubicBezTo>
                          <a:pt x="-38562" y="954662"/>
                          <a:pt x="5602" y="780547"/>
                          <a:pt x="0" y="606359"/>
                        </a:cubicBezTo>
                        <a:cubicBezTo>
                          <a:pt x="-5602" y="432171"/>
                          <a:pt x="32839" y="219842"/>
                          <a:pt x="0" y="0"/>
                        </a:cubicBezTo>
                        <a:close/>
                      </a:path>
                      <a:path w="6704153" h="2526494" stroke="0" extrusionOk="0">
                        <a:moveTo>
                          <a:pt x="0" y="0"/>
                        </a:moveTo>
                        <a:cubicBezTo>
                          <a:pt x="208761" y="-56579"/>
                          <a:pt x="305218" y="52005"/>
                          <a:pt x="491638" y="0"/>
                        </a:cubicBezTo>
                        <a:cubicBezTo>
                          <a:pt x="678058" y="-52005"/>
                          <a:pt x="671759" y="1031"/>
                          <a:pt x="849193" y="0"/>
                        </a:cubicBezTo>
                        <a:cubicBezTo>
                          <a:pt x="1026628" y="-1031"/>
                          <a:pt x="1245970" y="38674"/>
                          <a:pt x="1541955" y="0"/>
                        </a:cubicBezTo>
                        <a:cubicBezTo>
                          <a:pt x="1837940" y="-38674"/>
                          <a:pt x="1927246" y="11436"/>
                          <a:pt x="2033593" y="0"/>
                        </a:cubicBezTo>
                        <a:cubicBezTo>
                          <a:pt x="2139940" y="-11436"/>
                          <a:pt x="2419554" y="32521"/>
                          <a:pt x="2525231" y="0"/>
                        </a:cubicBezTo>
                        <a:cubicBezTo>
                          <a:pt x="2630908" y="-32521"/>
                          <a:pt x="2986172" y="81531"/>
                          <a:pt x="3217993" y="0"/>
                        </a:cubicBezTo>
                        <a:cubicBezTo>
                          <a:pt x="3449814" y="-81531"/>
                          <a:pt x="3478525" y="5840"/>
                          <a:pt x="3642590" y="0"/>
                        </a:cubicBezTo>
                        <a:cubicBezTo>
                          <a:pt x="3806655" y="-5840"/>
                          <a:pt x="4192285" y="35346"/>
                          <a:pt x="4335352" y="0"/>
                        </a:cubicBezTo>
                        <a:cubicBezTo>
                          <a:pt x="4478419" y="-35346"/>
                          <a:pt x="4871841" y="66374"/>
                          <a:pt x="5028115" y="0"/>
                        </a:cubicBezTo>
                        <a:cubicBezTo>
                          <a:pt x="5184389" y="-66374"/>
                          <a:pt x="5447466" y="28296"/>
                          <a:pt x="5586794" y="0"/>
                        </a:cubicBezTo>
                        <a:cubicBezTo>
                          <a:pt x="5726122" y="-28296"/>
                          <a:pt x="6479426" y="36806"/>
                          <a:pt x="6704153" y="0"/>
                        </a:cubicBezTo>
                        <a:cubicBezTo>
                          <a:pt x="6736726" y="106312"/>
                          <a:pt x="6668659" y="349864"/>
                          <a:pt x="6704153" y="480034"/>
                        </a:cubicBezTo>
                        <a:cubicBezTo>
                          <a:pt x="6739647" y="610204"/>
                          <a:pt x="6683491" y="766991"/>
                          <a:pt x="6704153" y="909538"/>
                        </a:cubicBezTo>
                        <a:cubicBezTo>
                          <a:pt x="6724815" y="1052085"/>
                          <a:pt x="6658549" y="1275496"/>
                          <a:pt x="6704153" y="1414837"/>
                        </a:cubicBezTo>
                        <a:cubicBezTo>
                          <a:pt x="6749757" y="1554178"/>
                          <a:pt x="6690978" y="1769917"/>
                          <a:pt x="6704153" y="1920135"/>
                        </a:cubicBezTo>
                        <a:cubicBezTo>
                          <a:pt x="6717328" y="2070353"/>
                          <a:pt x="6674105" y="2393472"/>
                          <a:pt x="6704153" y="2526494"/>
                        </a:cubicBezTo>
                        <a:cubicBezTo>
                          <a:pt x="6470463" y="2561657"/>
                          <a:pt x="6362653" y="2510123"/>
                          <a:pt x="6078432" y="2526494"/>
                        </a:cubicBezTo>
                        <a:cubicBezTo>
                          <a:pt x="5794211" y="2542865"/>
                          <a:pt x="5787883" y="2514384"/>
                          <a:pt x="5519753" y="2526494"/>
                        </a:cubicBezTo>
                        <a:cubicBezTo>
                          <a:pt x="5251623" y="2538604"/>
                          <a:pt x="5301532" y="2497475"/>
                          <a:pt x="5162198" y="2526494"/>
                        </a:cubicBezTo>
                        <a:cubicBezTo>
                          <a:pt x="5022864" y="2555513"/>
                          <a:pt x="4904980" y="2477525"/>
                          <a:pt x="4737601" y="2526494"/>
                        </a:cubicBezTo>
                        <a:cubicBezTo>
                          <a:pt x="4570222" y="2575463"/>
                          <a:pt x="4353853" y="2500746"/>
                          <a:pt x="4044839" y="2526494"/>
                        </a:cubicBezTo>
                        <a:cubicBezTo>
                          <a:pt x="3735825" y="2552242"/>
                          <a:pt x="3671231" y="2465698"/>
                          <a:pt x="3486160" y="2526494"/>
                        </a:cubicBezTo>
                        <a:cubicBezTo>
                          <a:pt x="3301089" y="2587290"/>
                          <a:pt x="3205897" y="2491033"/>
                          <a:pt x="3061563" y="2526494"/>
                        </a:cubicBezTo>
                        <a:cubicBezTo>
                          <a:pt x="2917229" y="2561955"/>
                          <a:pt x="2698474" y="2460595"/>
                          <a:pt x="2502884" y="2526494"/>
                        </a:cubicBezTo>
                        <a:cubicBezTo>
                          <a:pt x="2307294" y="2592393"/>
                          <a:pt x="2289955" y="2525287"/>
                          <a:pt x="2145329" y="2526494"/>
                        </a:cubicBezTo>
                        <a:cubicBezTo>
                          <a:pt x="2000704" y="2527701"/>
                          <a:pt x="1886560" y="2498008"/>
                          <a:pt x="1787774" y="2526494"/>
                        </a:cubicBezTo>
                        <a:cubicBezTo>
                          <a:pt x="1688988" y="2554980"/>
                          <a:pt x="1405341" y="2524774"/>
                          <a:pt x="1229095" y="2526494"/>
                        </a:cubicBezTo>
                        <a:cubicBezTo>
                          <a:pt x="1052849" y="2528214"/>
                          <a:pt x="992165" y="2482070"/>
                          <a:pt x="804498" y="2526494"/>
                        </a:cubicBezTo>
                        <a:cubicBezTo>
                          <a:pt x="616831" y="2570918"/>
                          <a:pt x="319581" y="2504339"/>
                          <a:pt x="0" y="2526494"/>
                        </a:cubicBezTo>
                        <a:cubicBezTo>
                          <a:pt x="-34468" y="2409357"/>
                          <a:pt x="52346" y="2288978"/>
                          <a:pt x="0" y="2071725"/>
                        </a:cubicBezTo>
                        <a:cubicBezTo>
                          <a:pt x="-52346" y="1854472"/>
                          <a:pt x="38753" y="1830027"/>
                          <a:pt x="0" y="1642221"/>
                        </a:cubicBezTo>
                        <a:cubicBezTo>
                          <a:pt x="-38753" y="1454415"/>
                          <a:pt x="11692" y="1360871"/>
                          <a:pt x="0" y="1111657"/>
                        </a:cubicBezTo>
                        <a:cubicBezTo>
                          <a:pt x="-11692" y="862443"/>
                          <a:pt x="51469" y="821782"/>
                          <a:pt x="0" y="656888"/>
                        </a:cubicBezTo>
                        <a:cubicBezTo>
                          <a:pt x="-51469" y="491994"/>
                          <a:pt x="60885" y="26814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glow rad="101600">
              <a:schemeClr val="bg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endParaRPr lang="en-US" sz="8000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bg1"/>
              </a:solidFill>
              <a:latin typeface="Outfit SemiBold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BB36D6A-439D-9D21-F698-3B9A50516C75}"/>
              </a:ext>
            </a:extLst>
          </p:cNvPr>
          <p:cNvSpPr txBox="1"/>
          <p:nvPr/>
        </p:nvSpPr>
        <p:spPr>
          <a:xfrm>
            <a:off x="1586927" y="1886400"/>
            <a:ext cx="856005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Outfit SemiBold" pitchFamily="2" charset="0"/>
              </a:rPr>
              <a:t>Income Related Monthly Adjusted Amount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  <a:latin typeface="Outfit SemiBold" pitchFamily="2" charset="0"/>
              </a:rPr>
              <a:t>(IRMAA)</a:t>
            </a:r>
          </a:p>
        </p:txBody>
      </p:sp>
    </p:spTree>
    <p:extLst>
      <p:ext uri="{BB962C8B-B14F-4D97-AF65-F5344CB8AC3E}">
        <p14:creationId xmlns:p14="http://schemas.microsoft.com/office/powerpoint/2010/main" val="28767946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E8E68E2-440F-83A5-946E-D61EEEA4D7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3081" y="0"/>
            <a:ext cx="2657458" cy="2671229"/>
          </a:xfrm>
          <a:prstGeom prst="rect">
            <a:avLst/>
          </a:prstGeom>
        </p:spPr>
      </p:pic>
      <p:pic>
        <p:nvPicPr>
          <p:cNvPr id="2" name="Google Shape;132;p15">
            <a:extLst>
              <a:ext uri="{FF2B5EF4-FFF2-40B4-BE49-F238E27FC236}">
                <a16:creationId xmlns:a16="http://schemas.microsoft.com/office/drawing/2014/main" id="{A4036004-D093-CD19-D51F-6C6B18F435D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8832" y="5549463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33;p15">
            <a:extLst>
              <a:ext uri="{FF2B5EF4-FFF2-40B4-BE49-F238E27FC236}">
                <a16:creationId xmlns:a16="http://schemas.microsoft.com/office/drawing/2014/main" id="{79502513-3712-2AB3-B9B4-38ACAAD635B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3817" y="5552551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34;p15">
            <a:extLst>
              <a:ext uri="{FF2B5EF4-FFF2-40B4-BE49-F238E27FC236}">
                <a16:creationId xmlns:a16="http://schemas.microsoft.com/office/drawing/2014/main" id="{4D9B5467-8DB9-5C13-27CF-11B40829155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94575" y="5550601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35;p15">
            <a:extLst>
              <a:ext uri="{FF2B5EF4-FFF2-40B4-BE49-F238E27FC236}">
                <a16:creationId xmlns:a16="http://schemas.microsoft.com/office/drawing/2014/main" id="{FBF0D675-AD96-8887-34A9-79991095ADD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1582" y="5550601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36;p15">
            <a:extLst>
              <a:ext uri="{FF2B5EF4-FFF2-40B4-BE49-F238E27FC236}">
                <a16:creationId xmlns:a16="http://schemas.microsoft.com/office/drawing/2014/main" id="{9A50FA69-3249-4DEA-7001-50E2655F8F9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89149" y="5424617"/>
            <a:ext cx="1367302" cy="1433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15">
            <a:extLst>
              <a:ext uri="{FF2B5EF4-FFF2-40B4-BE49-F238E27FC236}">
                <a16:creationId xmlns:a16="http://schemas.microsoft.com/office/drawing/2014/main" id="{F007EC7D-FD6A-BF06-698B-3D326AF0470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03181" y="5550601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38;p15">
            <a:extLst>
              <a:ext uri="{FF2B5EF4-FFF2-40B4-BE49-F238E27FC236}">
                <a16:creationId xmlns:a16="http://schemas.microsoft.com/office/drawing/2014/main" id="{40AC89B0-6C77-17DE-F339-E12F5F93E85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03164" y="5551739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134;p15">
            <a:extLst>
              <a:ext uri="{FF2B5EF4-FFF2-40B4-BE49-F238E27FC236}">
                <a16:creationId xmlns:a16="http://schemas.microsoft.com/office/drawing/2014/main" id="{DDC079AF-3463-A229-C255-EA27AF3D990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34475" y="5549463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135;p15">
            <a:extLst>
              <a:ext uri="{FF2B5EF4-FFF2-40B4-BE49-F238E27FC236}">
                <a16:creationId xmlns:a16="http://schemas.microsoft.com/office/drawing/2014/main" id="{3A58E154-8B06-90C5-CB81-6477108DCD4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41482" y="5423479"/>
            <a:ext cx="1394815" cy="1433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36;p15">
            <a:extLst>
              <a:ext uri="{FF2B5EF4-FFF2-40B4-BE49-F238E27FC236}">
                <a16:creationId xmlns:a16="http://schemas.microsoft.com/office/drawing/2014/main" id="{3FE70316-639D-EE06-84D2-03B38AC84DD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36074" y="5549463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137;p15">
            <a:extLst>
              <a:ext uri="{FF2B5EF4-FFF2-40B4-BE49-F238E27FC236}">
                <a16:creationId xmlns:a16="http://schemas.microsoft.com/office/drawing/2014/main" id="{1219CBEA-4C5B-CBA0-6FF9-624D5B917D9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43081" y="5555642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138;p15">
            <a:extLst>
              <a:ext uri="{FF2B5EF4-FFF2-40B4-BE49-F238E27FC236}">
                <a16:creationId xmlns:a16="http://schemas.microsoft.com/office/drawing/2014/main" id="{2059C3B3-D66A-563B-A53B-FF6007B463E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43064" y="5550601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140;p15">
            <a:extLst>
              <a:ext uri="{FF2B5EF4-FFF2-40B4-BE49-F238E27FC236}">
                <a16:creationId xmlns:a16="http://schemas.microsoft.com/office/drawing/2014/main" id="{70AEBFD0-E12F-05F5-E2BE-DB40EDF6DFB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77679"/>
          <a:stretch/>
        </p:blipFill>
        <p:spPr>
          <a:xfrm rot="-2700000" flipH="1">
            <a:off x="8269183" y="5921463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142;p15">
            <a:extLst>
              <a:ext uri="{FF2B5EF4-FFF2-40B4-BE49-F238E27FC236}">
                <a16:creationId xmlns:a16="http://schemas.microsoft.com/office/drawing/2014/main" id="{58D07110-81E8-C149-753A-65C38E450F9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77679"/>
          <a:stretch/>
        </p:blipFill>
        <p:spPr>
          <a:xfrm rot="2700000">
            <a:off x="11179491" y="5934025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144;p15">
            <a:extLst>
              <a:ext uri="{FF2B5EF4-FFF2-40B4-BE49-F238E27FC236}">
                <a16:creationId xmlns:a16="http://schemas.microsoft.com/office/drawing/2014/main" id="{86FC8E11-77A7-2EF1-16DD-0E4C045B456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r="77679"/>
          <a:stretch/>
        </p:blipFill>
        <p:spPr>
          <a:xfrm rot="2700000">
            <a:off x="3864655" y="5851106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146;p15">
            <a:extLst>
              <a:ext uri="{FF2B5EF4-FFF2-40B4-BE49-F238E27FC236}">
                <a16:creationId xmlns:a16="http://schemas.microsoft.com/office/drawing/2014/main" id="{C30CA806-6534-8C8D-66E6-87189B5D7A3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r="77679"/>
          <a:stretch/>
        </p:blipFill>
        <p:spPr>
          <a:xfrm rot="-2700000" flipH="1">
            <a:off x="5661837" y="5851107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148;p15">
            <a:extLst>
              <a:ext uri="{FF2B5EF4-FFF2-40B4-BE49-F238E27FC236}">
                <a16:creationId xmlns:a16="http://schemas.microsoft.com/office/drawing/2014/main" id="{69E686EE-2FEF-2DBD-2253-123979BA052C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r="77679"/>
          <a:stretch/>
        </p:blipFill>
        <p:spPr>
          <a:xfrm rot="-2700000" flipH="1">
            <a:off x="2613237" y="5898169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150;p15">
            <a:extLst>
              <a:ext uri="{FF2B5EF4-FFF2-40B4-BE49-F238E27FC236}">
                <a16:creationId xmlns:a16="http://schemas.microsoft.com/office/drawing/2014/main" id="{B3E4A619-A860-28D5-C2ED-DB82E7AFDB07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r="77679"/>
          <a:stretch/>
        </p:blipFill>
        <p:spPr>
          <a:xfrm rot="2700000">
            <a:off x="7233062" y="5835519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152;p15">
            <a:extLst>
              <a:ext uri="{FF2B5EF4-FFF2-40B4-BE49-F238E27FC236}">
                <a16:creationId xmlns:a16="http://schemas.microsoft.com/office/drawing/2014/main" id="{2ED777C1-22BB-7635-1962-4BBBB87E2CFD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r="77679"/>
          <a:stretch/>
        </p:blipFill>
        <p:spPr>
          <a:xfrm rot="2700000">
            <a:off x="4768124" y="5954819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156;p15">
            <a:extLst>
              <a:ext uri="{FF2B5EF4-FFF2-40B4-BE49-F238E27FC236}">
                <a16:creationId xmlns:a16="http://schemas.microsoft.com/office/drawing/2014/main" id="{3387F9F9-60F6-1D46-B138-8EFFF45EB19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r="77679"/>
          <a:stretch/>
        </p:blipFill>
        <p:spPr>
          <a:xfrm rot="2700000">
            <a:off x="8871000" y="6010498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158;p15">
            <a:extLst>
              <a:ext uri="{FF2B5EF4-FFF2-40B4-BE49-F238E27FC236}">
                <a16:creationId xmlns:a16="http://schemas.microsoft.com/office/drawing/2014/main" id="{C11E0E27-3F12-6162-A3B1-2EB4B0C92C0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77679"/>
          <a:stretch/>
        </p:blipFill>
        <p:spPr>
          <a:xfrm rot="-2700000" flipH="1">
            <a:off x="6504187" y="5898169"/>
            <a:ext cx="302625" cy="301062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141;p15">
            <a:extLst>
              <a:ext uri="{FF2B5EF4-FFF2-40B4-BE49-F238E27FC236}">
                <a16:creationId xmlns:a16="http://schemas.microsoft.com/office/drawing/2014/main" id="{4C0BC71B-636E-8128-3A4C-FE18F683586E}"/>
              </a:ext>
            </a:extLst>
          </p:cNvPr>
          <p:cNvSpPr/>
          <p:nvPr/>
        </p:nvSpPr>
        <p:spPr>
          <a:xfrm flipH="1">
            <a:off x="9108045" y="6152182"/>
            <a:ext cx="145412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9" name="Google Shape;141;p15">
            <a:extLst>
              <a:ext uri="{FF2B5EF4-FFF2-40B4-BE49-F238E27FC236}">
                <a16:creationId xmlns:a16="http://schemas.microsoft.com/office/drawing/2014/main" id="{61DF672E-449F-B977-B204-46FF8A074341}"/>
              </a:ext>
            </a:extLst>
          </p:cNvPr>
          <p:cNvSpPr/>
          <p:nvPr/>
        </p:nvSpPr>
        <p:spPr>
          <a:xfrm>
            <a:off x="8195630" y="6056400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0" name="Google Shape;141;p15">
            <a:extLst>
              <a:ext uri="{FF2B5EF4-FFF2-40B4-BE49-F238E27FC236}">
                <a16:creationId xmlns:a16="http://schemas.microsoft.com/office/drawing/2014/main" id="{DA0A6A98-26EC-5671-F46C-E2DB7A543B2D}"/>
              </a:ext>
            </a:extLst>
          </p:cNvPr>
          <p:cNvSpPr/>
          <p:nvPr/>
        </p:nvSpPr>
        <p:spPr>
          <a:xfrm>
            <a:off x="7151321" y="5979152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1" name="Google Shape;141;p15">
            <a:extLst>
              <a:ext uri="{FF2B5EF4-FFF2-40B4-BE49-F238E27FC236}">
                <a16:creationId xmlns:a16="http://schemas.microsoft.com/office/drawing/2014/main" id="{A32D47EB-1C57-F168-5042-B2A95E81061F}"/>
              </a:ext>
            </a:extLst>
          </p:cNvPr>
          <p:cNvSpPr/>
          <p:nvPr/>
        </p:nvSpPr>
        <p:spPr>
          <a:xfrm>
            <a:off x="3935412" y="6048700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" name="Google Shape;141;p15">
            <a:extLst>
              <a:ext uri="{FF2B5EF4-FFF2-40B4-BE49-F238E27FC236}">
                <a16:creationId xmlns:a16="http://schemas.microsoft.com/office/drawing/2014/main" id="{08490351-FE19-976F-728D-5A5753A1F39C}"/>
              </a:ext>
            </a:extLst>
          </p:cNvPr>
          <p:cNvSpPr/>
          <p:nvPr/>
        </p:nvSpPr>
        <p:spPr>
          <a:xfrm flipH="1">
            <a:off x="2838513" y="6048700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3" name="Google Shape;141;p15">
            <a:extLst>
              <a:ext uri="{FF2B5EF4-FFF2-40B4-BE49-F238E27FC236}">
                <a16:creationId xmlns:a16="http://schemas.microsoft.com/office/drawing/2014/main" id="{4B11AE68-1E59-AEC3-19AB-03E8B3602458}"/>
              </a:ext>
            </a:extLst>
          </p:cNvPr>
          <p:cNvSpPr/>
          <p:nvPr/>
        </p:nvSpPr>
        <p:spPr>
          <a:xfrm>
            <a:off x="11126702" y="6068961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4" name="Google Shape;141;p15">
            <a:extLst>
              <a:ext uri="{FF2B5EF4-FFF2-40B4-BE49-F238E27FC236}">
                <a16:creationId xmlns:a16="http://schemas.microsoft.com/office/drawing/2014/main" id="{65ACA5D2-E49F-95FA-E423-223981DCEA2C}"/>
              </a:ext>
            </a:extLst>
          </p:cNvPr>
          <p:cNvSpPr/>
          <p:nvPr/>
        </p:nvSpPr>
        <p:spPr>
          <a:xfrm flipH="1">
            <a:off x="5006202" y="6105350"/>
            <a:ext cx="195441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5" name="Google Shape;141;p15">
            <a:extLst>
              <a:ext uri="{FF2B5EF4-FFF2-40B4-BE49-F238E27FC236}">
                <a16:creationId xmlns:a16="http://schemas.microsoft.com/office/drawing/2014/main" id="{20FFCB7C-5BE5-E264-21A3-EC7B05998879}"/>
              </a:ext>
            </a:extLst>
          </p:cNvPr>
          <p:cNvSpPr/>
          <p:nvPr/>
        </p:nvSpPr>
        <p:spPr>
          <a:xfrm>
            <a:off x="5576526" y="6003859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98" name="Google Shape;132;p15">
            <a:extLst>
              <a:ext uri="{FF2B5EF4-FFF2-40B4-BE49-F238E27FC236}">
                <a16:creationId xmlns:a16="http://schemas.microsoft.com/office/drawing/2014/main" id="{DF32AE7D-FD6E-8955-BEE6-C26BDFAED7C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97664" y="5355685"/>
            <a:ext cx="1414750" cy="1506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32;p15">
            <a:extLst>
              <a:ext uri="{FF2B5EF4-FFF2-40B4-BE49-F238E27FC236}">
                <a16:creationId xmlns:a16="http://schemas.microsoft.com/office/drawing/2014/main" id="{A89C55E3-D9A2-C171-BA84-EADC4F9242E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09148" y="5549463"/>
            <a:ext cx="1461040" cy="1307399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41;p15">
            <a:extLst>
              <a:ext uri="{FF2B5EF4-FFF2-40B4-BE49-F238E27FC236}">
                <a16:creationId xmlns:a16="http://schemas.microsoft.com/office/drawing/2014/main" id="{42F639C4-9F1B-C32F-1028-399381021EF5}"/>
              </a:ext>
            </a:extLst>
          </p:cNvPr>
          <p:cNvSpPr/>
          <p:nvPr/>
        </p:nvSpPr>
        <p:spPr>
          <a:xfrm flipH="1">
            <a:off x="6725667" y="6055001"/>
            <a:ext cx="195441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34" name="Google Shape;136;p15">
            <a:extLst>
              <a:ext uri="{FF2B5EF4-FFF2-40B4-BE49-F238E27FC236}">
                <a16:creationId xmlns:a16="http://schemas.microsoft.com/office/drawing/2014/main" id="{32A750B8-41C6-0102-479C-A6BE115CF82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91523" y="5552552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6;p15">
            <a:extLst>
              <a:ext uri="{FF2B5EF4-FFF2-40B4-BE49-F238E27FC236}">
                <a16:creationId xmlns:a16="http://schemas.microsoft.com/office/drawing/2014/main" id="{994BA5BD-17A7-AE07-1D01-15D94B02965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01626" y="5752285"/>
            <a:ext cx="1094888" cy="1110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54;p15">
            <a:extLst>
              <a:ext uri="{FF2B5EF4-FFF2-40B4-BE49-F238E27FC236}">
                <a16:creationId xmlns:a16="http://schemas.microsoft.com/office/drawing/2014/main" id="{A33F60D0-7A4A-4EF3-122A-35F4321F3298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r="77679"/>
          <a:stretch/>
        </p:blipFill>
        <p:spPr>
          <a:xfrm rot="-2700000" flipH="1">
            <a:off x="10007243" y="5913143"/>
            <a:ext cx="302625" cy="301062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1;p15">
            <a:extLst>
              <a:ext uri="{FF2B5EF4-FFF2-40B4-BE49-F238E27FC236}">
                <a16:creationId xmlns:a16="http://schemas.microsoft.com/office/drawing/2014/main" id="{38B064FD-8034-434D-73BD-CA0ACFB27DF3}"/>
              </a:ext>
            </a:extLst>
          </p:cNvPr>
          <p:cNvSpPr/>
          <p:nvPr/>
        </p:nvSpPr>
        <p:spPr>
          <a:xfrm flipH="1">
            <a:off x="10207965" y="6066764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41" name="Google Shape;132;p15">
            <a:extLst>
              <a:ext uri="{FF2B5EF4-FFF2-40B4-BE49-F238E27FC236}">
                <a16:creationId xmlns:a16="http://schemas.microsoft.com/office/drawing/2014/main" id="{451FBF1D-F590-A5BF-C355-179744492FB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24203" y="5374596"/>
            <a:ext cx="1492199" cy="14581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4;p15">
            <a:extLst>
              <a:ext uri="{FF2B5EF4-FFF2-40B4-BE49-F238E27FC236}">
                <a16:creationId xmlns:a16="http://schemas.microsoft.com/office/drawing/2014/main" id="{641AA8EE-D18A-643A-0A87-8D6D5BAD589C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r="77679"/>
          <a:stretch/>
        </p:blipFill>
        <p:spPr>
          <a:xfrm rot="-2700000" flipH="1">
            <a:off x="610377" y="6040362"/>
            <a:ext cx="302625" cy="301062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41;p15">
            <a:extLst>
              <a:ext uri="{FF2B5EF4-FFF2-40B4-BE49-F238E27FC236}">
                <a16:creationId xmlns:a16="http://schemas.microsoft.com/office/drawing/2014/main" id="{D4D743F8-9E19-61C6-CE76-6A73A4F6BEB6}"/>
              </a:ext>
            </a:extLst>
          </p:cNvPr>
          <p:cNvSpPr/>
          <p:nvPr/>
        </p:nvSpPr>
        <p:spPr>
          <a:xfrm flipH="1">
            <a:off x="811099" y="6193983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52" name="Google Shape;156;p15">
            <a:extLst>
              <a:ext uri="{FF2B5EF4-FFF2-40B4-BE49-F238E27FC236}">
                <a16:creationId xmlns:a16="http://schemas.microsoft.com/office/drawing/2014/main" id="{7886516E-851F-4C24-B566-E4AFEDB5C9C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r="77679"/>
          <a:stretch/>
        </p:blipFill>
        <p:spPr>
          <a:xfrm rot="2700000">
            <a:off x="1757429" y="5988241"/>
            <a:ext cx="302625" cy="301062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41;p15">
            <a:extLst>
              <a:ext uri="{FF2B5EF4-FFF2-40B4-BE49-F238E27FC236}">
                <a16:creationId xmlns:a16="http://schemas.microsoft.com/office/drawing/2014/main" id="{0489C556-8B1B-EFE1-25F6-E5B8519CE084}"/>
              </a:ext>
            </a:extLst>
          </p:cNvPr>
          <p:cNvSpPr/>
          <p:nvPr/>
        </p:nvSpPr>
        <p:spPr>
          <a:xfrm flipH="1">
            <a:off x="1994474" y="6129925"/>
            <a:ext cx="145412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09F6B61-B81B-D5E3-C9E0-606BFE725C8B}"/>
              </a:ext>
            </a:extLst>
          </p:cNvPr>
          <p:cNvGrpSpPr/>
          <p:nvPr/>
        </p:nvGrpSpPr>
        <p:grpSpPr>
          <a:xfrm>
            <a:off x="304383" y="-164237"/>
            <a:ext cx="1958636" cy="1592187"/>
            <a:chOff x="462711" y="123567"/>
            <a:chExt cx="1958636" cy="159218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A4EA933-154C-922D-9676-DD13A5DBBC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994474" y="707983"/>
              <a:ext cx="426873" cy="423353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78194D3-307A-2040-77F6-D4CF50F0DB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rgbClr val="309EFF">
                  <a:tint val="45000"/>
                  <a:satMod val="400000"/>
                </a:srgbClr>
              </a:duotone>
              <a:alphaModFix amt="20000"/>
            </a:blip>
            <a:stretch>
              <a:fillRect/>
            </a:stretch>
          </p:blipFill>
          <p:spPr>
            <a:xfrm rot="1250831">
              <a:off x="462711" y="123567"/>
              <a:ext cx="1735159" cy="1592187"/>
            </a:xfrm>
            <a:prstGeom prst="rect">
              <a:avLst/>
            </a:prstGeom>
            <a:effectLst>
              <a:glow rad="228600">
                <a:schemeClr val="accent2">
                  <a:lumMod val="20000"/>
                  <a:lumOff val="80000"/>
                  <a:alpha val="40000"/>
                </a:schemeClr>
              </a:glow>
            </a:effectLst>
          </p:spPr>
        </p:pic>
      </p:grp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8023AEC8-E17F-E571-7B75-46FABB340900}"/>
              </a:ext>
            </a:extLst>
          </p:cNvPr>
          <p:cNvSpPr txBox="1">
            <a:spLocks/>
          </p:cNvSpPr>
          <p:nvPr/>
        </p:nvSpPr>
        <p:spPr>
          <a:xfrm>
            <a:off x="10197208" y="5178344"/>
            <a:ext cx="1718498" cy="546093"/>
          </a:xfrm>
          <a:custGeom>
            <a:avLst/>
            <a:gdLst>
              <a:gd name="connsiteX0" fmla="*/ 0 w 1718498"/>
              <a:gd name="connsiteY0" fmla="*/ 0 h 546093"/>
              <a:gd name="connsiteX1" fmla="*/ 607203 w 1718498"/>
              <a:gd name="connsiteY1" fmla="*/ 0 h 546093"/>
              <a:gd name="connsiteX2" fmla="*/ 1197220 w 1718498"/>
              <a:gd name="connsiteY2" fmla="*/ 0 h 546093"/>
              <a:gd name="connsiteX3" fmla="*/ 1718498 w 1718498"/>
              <a:gd name="connsiteY3" fmla="*/ 0 h 546093"/>
              <a:gd name="connsiteX4" fmla="*/ 1718498 w 1718498"/>
              <a:gd name="connsiteY4" fmla="*/ 546093 h 546093"/>
              <a:gd name="connsiteX5" fmla="*/ 1180035 w 1718498"/>
              <a:gd name="connsiteY5" fmla="*/ 546093 h 546093"/>
              <a:gd name="connsiteX6" fmla="*/ 607203 w 1718498"/>
              <a:gd name="connsiteY6" fmla="*/ 546093 h 546093"/>
              <a:gd name="connsiteX7" fmla="*/ 0 w 1718498"/>
              <a:gd name="connsiteY7" fmla="*/ 546093 h 546093"/>
              <a:gd name="connsiteX8" fmla="*/ 0 w 1718498"/>
              <a:gd name="connsiteY8" fmla="*/ 0 h 546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8498" h="546093" fill="none" extrusionOk="0">
                <a:moveTo>
                  <a:pt x="0" y="0"/>
                </a:moveTo>
                <a:cubicBezTo>
                  <a:pt x="188616" y="-12784"/>
                  <a:pt x="383536" y="13540"/>
                  <a:pt x="607203" y="0"/>
                </a:cubicBezTo>
                <a:cubicBezTo>
                  <a:pt x="830870" y="-13540"/>
                  <a:pt x="920104" y="13454"/>
                  <a:pt x="1197220" y="0"/>
                </a:cubicBezTo>
                <a:cubicBezTo>
                  <a:pt x="1474336" y="-13454"/>
                  <a:pt x="1499325" y="-18208"/>
                  <a:pt x="1718498" y="0"/>
                </a:cubicBezTo>
                <a:cubicBezTo>
                  <a:pt x="1733360" y="161453"/>
                  <a:pt x="1694010" y="349287"/>
                  <a:pt x="1718498" y="546093"/>
                </a:cubicBezTo>
                <a:cubicBezTo>
                  <a:pt x="1596616" y="558223"/>
                  <a:pt x="1304274" y="521374"/>
                  <a:pt x="1180035" y="546093"/>
                </a:cubicBezTo>
                <a:cubicBezTo>
                  <a:pt x="1055796" y="570812"/>
                  <a:pt x="810446" y="550347"/>
                  <a:pt x="607203" y="546093"/>
                </a:cubicBezTo>
                <a:cubicBezTo>
                  <a:pt x="403960" y="541839"/>
                  <a:pt x="261636" y="526828"/>
                  <a:pt x="0" y="546093"/>
                </a:cubicBezTo>
                <a:cubicBezTo>
                  <a:pt x="-25298" y="333249"/>
                  <a:pt x="-20631" y="134138"/>
                  <a:pt x="0" y="0"/>
                </a:cubicBezTo>
                <a:close/>
              </a:path>
              <a:path w="1718498" h="546093" stroke="0" extrusionOk="0">
                <a:moveTo>
                  <a:pt x="0" y="0"/>
                </a:moveTo>
                <a:cubicBezTo>
                  <a:pt x="144706" y="-15747"/>
                  <a:pt x="344893" y="13149"/>
                  <a:pt x="555648" y="0"/>
                </a:cubicBezTo>
                <a:cubicBezTo>
                  <a:pt x="766403" y="-13149"/>
                  <a:pt x="966455" y="23966"/>
                  <a:pt x="1076925" y="0"/>
                </a:cubicBezTo>
                <a:cubicBezTo>
                  <a:pt x="1187395" y="-23966"/>
                  <a:pt x="1568611" y="-19344"/>
                  <a:pt x="1718498" y="0"/>
                </a:cubicBezTo>
                <a:cubicBezTo>
                  <a:pt x="1704803" y="159569"/>
                  <a:pt x="1726021" y="284308"/>
                  <a:pt x="1718498" y="546093"/>
                </a:cubicBezTo>
                <a:cubicBezTo>
                  <a:pt x="1523180" y="526530"/>
                  <a:pt x="1320143" y="568508"/>
                  <a:pt x="1180035" y="546093"/>
                </a:cubicBezTo>
                <a:cubicBezTo>
                  <a:pt x="1039927" y="523678"/>
                  <a:pt x="868855" y="548623"/>
                  <a:pt x="572833" y="546093"/>
                </a:cubicBezTo>
                <a:cubicBezTo>
                  <a:pt x="276811" y="543563"/>
                  <a:pt x="127980" y="537184"/>
                  <a:pt x="0" y="546093"/>
                </a:cubicBezTo>
                <a:cubicBezTo>
                  <a:pt x="-10730" y="358884"/>
                  <a:pt x="15934" y="186916"/>
                  <a:pt x="0" y="0"/>
                </a:cubicBezTo>
                <a:close/>
              </a:path>
            </a:pathLst>
          </a:custGeom>
          <a:solidFill>
            <a:schemeClr val="accent2">
              <a:alpha val="57000"/>
            </a:schemeClr>
          </a:solidFill>
          <a:ln>
            <a:solidFill>
              <a:srgbClr val="56868C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chemeClr val="accent1"/>
                </a:solidFill>
                <a:latin typeface="Outfit SemiBold" pitchFamily="2" charset="0"/>
              </a:rPr>
              <a:t>Medicare guidance at no-cost to you!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20080D7-A772-115C-5A90-6DEFD5826A55}"/>
              </a:ext>
            </a:extLst>
          </p:cNvPr>
          <p:cNvSpPr txBox="1"/>
          <p:nvPr/>
        </p:nvSpPr>
        <p:spPr>
          <a:xfrm>
            <a:off x="1385139" y="1433621"/>
            <a:ext cx="8433564" cy="3954352"/>
          </a:xfrm>
          <a:custGeom>
            <a:avLst/>
            <a:gdLst>
              <a:gd name="connsiteX0" fmla="*/ 0 w 8433564"/>
              <a:gd name="connsiteY0" fmla="*/ 0 h 3954352"/>
              <a:gd name="connsiteX1" fmla="*/ 8433564 w 8433564"/>
              <a:gd name="connsiteY1" fmla="*/ 0 h 3954352"/>
              <a:gd name="connsiteX2" fmla="*/ 8433564 w 8433564"/>
              <a:gd name="connsiteY2" fmla="*/ 3954352 h 3954352"/>
              <a:gd name="connsiteX3" fmla="*/ 0 w 8433564"/>
              <a:gd name="connsiteY3" fmla="*/ 3954352 h 3954352"/>
              <a:gd name="connsiteX4" fmla="*/ 0 w 8433564"/>
              <a:gd name="connsiteY4" fmla="*/ 0 h 3954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33564" h="3954352" fill="none" extrusionOk="0">
                <a:moveTo>
                  <a:pt x="0" y="0"/>
                </a:moveTo>
                <a:cubicBezTo>
                  <a:pt x="2920468" y="-49533"/>
                  <a:pt x="5725375" y="-14809"/>
                  <a:pt x="8433564" y="0"/>
                </a:cubicBezTo>
                <a:cubicBezTo>
                  <a:pt x="8521203" y="496586"/>
                  <a:pt x="8360885" y="2030169"/>
                  <a:pt x="8433564" y="3954352"/>
                </a:cubicBezTo>
                <a:cubicBezTo>
                  <a:pt x="6892983" y="3906121"/>
                  <a:pt x="1439840" y="4038807"/>
                  <a:pt x="0" y="3954352"/>
                </a:cubicBezTo>
                <a:cubicBezTo>
                  <a:pt x="-38581" y="2746440"/>
                  <a:pt x="63341" y="787887"/>
                  <a:pt x="0" y="0"/>
                </a:cubicBezTo>
                <a:close/>
              </a:path>
              <a:path w="8433564" h="3954352" stroke="0" extrusionOk="0">
                <a:moveTo>
                  <a:pt x="0" y="0"/>
                </a:moveTo>
                <a:cubicBezTo>
                  <a:pt x="2661767" y="118645"/>
                  <a:pt x="5525118" y="116012"/>
                  <a:pt x="8433564" y="0"/>
                </a:cubicBezTo>
                <a:cubicBezTo>
                  <a:pt x="8300682" y="452267"/>
                  <a:pt x="8518515" y="2977058"/>
                  <a:pt x="8433564" y="3954352"/>
                </a:cubicBezTo>
                <a:cubicBezTo>
                  <a:pt x="6095937" y="4088952"/>
                  <a:pt x="2923521" y="3797156"/>
                  <a:pt x="0" y="3954352"/>
                </a:cubicBezTo>
                <a:cubicBezTo>
                  <a:pt x="-20187" y="2515728"/>
                  <a:pt x="-152480" y="1509039"/>
                  <a:pt x="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57000"/>
            </a:schemeClr>
          </a:solidFill>
          <a:ln w="12700">
            <a:solidFill>
              <a:schemeClr val="accent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524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53945C"/>
                </a:solidFill>
                <a:latin typeface="Outfit SemiBold" pitchFamily="2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53945C"/>
                </a:solidFill>
                <a:latin typeface="Outfit SemiBold" pitchFamily="2" charset="0"/>
              </a:rPr>
              <a:t>     </a:t>
            </a:r>
          </a:p>
          <a:p>
            <a:pPr>
              <a:lnSpc>
                <a:spcPct val="150000"/>
              </a:lnSpc>
            </a:pPr>
            <a:endParaRPr lang="en-US" sz="2400" dirty="0">
              <a:solidFill>
                <a:srgbClr val="53945C"/>
              </a:solidFill>
              <a:latin typeface="Outfit SemiBold" pitchFamily="2" charset="0"/>
            </a:endParaRPr>
          </a:p>
          <a:p>
            <a:pPr>
              <a:lnSpc>
                <a:spcPct val="150000"/>
              </a:lnSpc>
            </a:pPr>
            <a:endParaRPr lang="en-US" sz="2400" dirty="0">
              <a:solidFill>
                <a:srgbClr val="53945C"/>
              </a:solidFill>
              <a:latin typeface="Outfit SemiBold" pitchFamily="2" charset="0"/>
            </a:endParaRPr>
          </a:p>
          <a:p>
            <a:pPr>
              <a:lnSpc>
                <a:spcPct val="150000"/>
              </a:lnSpc>
            </a:pPr>
            <a:endParaRPr lang="en-US" sz="2400" dirty="0">
              <a:solidFill>
                <a:srgbClr val="53945C"/>
              </a:solidFill>
              <a:latin typeface="Outfit SemiBold" pitchFamily="2" charset="0"/>
            </a:endParaRPr>
          </a:p>
          <a:p>
            <a:pPr>
              <a:lnSpc>
                <a:spcPct val="150000"/>
              </a:lnSpc>
            </a:pPr>
            <a:endParaRPr lang="en-US" sz="2400" dirty="0">
              <a:solidFill>
                <a:srgbClr val="53945C"/>
              </a:solidFill>
              <a:latin typeface="Outfit SemiBold" pitchFamily="2" charset="0"/>
            </a:endParaRPr>
          </a:p>
          <a:p>
            <a:pPr>
              <a:lnSpc>
                <a:spcPct val="150000"/>
              </a:lnSpc>
            </a:pPr>
            <a:endParaRPr lang="en-US" sz="2400" dirty="0">
              <a:solidFill>
                <a:srgbClr val="53945C"/>
              </a:solidFill>
              <a:latin typeface="Outfit SemiBold" pitchFamily="2" charset="0"/>
            </a:endParaRPr>
          </a:p>
          <a:p>
            <a:pPr>
              <a:lnSpc>
                <a:spcPct val="150000"/>
              </a:lnSpc>
            </a:pPr>
            <a:endParaRPr lang="en-US" dirty="0">
              <a:solidFill>
                <a:srgbClr val="53945C"/>
              </a:solidFill>
              <a:latin typeface="Outfit SemiBold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8DCF540-B02B-4C6B-F23F-ECB0A5D98B05}"/>
              </a:ext>
            </a:extLst>
          </p:cNvPr>
          <p:cNvSpPr txBox="1"/>
          <p:nvPr/>
        </p:nvSpPr>
        <p:spPr>
          <a:xfrm>
            <a:off x="811099" y="1640932"/>
            <a:ext cx="9386109" cy="3516677"/>
          </a:xfrm>
          <a:prstGeom prst="rect">
            <a:avLst/>
          </a:prstGeom>
          <a:solidFill>
            <a:srgbClr val="53945C">
              <a:alpha val="94000"/>
            </a:srgbClr>
          </a:solidFill>
          <a:ln w="190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704153"/>
                      <a:gd name="connsiteY0" fmla="*/ 0 h 2526494"/>
                      <a:gd name="connsiteX1" fmla="*/ 692762 w 6704153"/>
                      <a:gd name="connsiteY1" fmla="*/ 0 h 2526494"/>
                      <a:gd name="connsiteX2" fmla="*/ 1117359 w 6704153"/>
                      <a:gd name="connsiteY2" fmla="*/ 0 h 2526494"/>
                      <a:gd name="connsiteX3" fmla="*/ 1743080 w 6704153"/>
                      <a:gd name="connsiteY3" fmla="*/ 0 h 2526494"/>
                      <a:gd name="connsiteX4" fmla="*/ 2167676 w 6704153"/>
                      <a:gd name="connsiteY4" fmla="*/ 0 h 2526494"/>
                      <a:gd name="connsiteX5" fmla="*/ 2726356 w 6704153"/>
                      <a:gd name="connsiteY5" fmla="*/ 0 h 2526494"/>
                      <a:gd name="connsiteX6" fmla="*/ 3352077 w 6704153"/>
                      <a:gd name="connsiteY6" fmla="*/ 0 h 2526494"/>
                      <a:gd name="connsiteX7" fmla="*/ 3709631 w 6704153"/>
                      <a:gd name="connsiteY7" fmla="*/ 0 h 2526494"/>
                      <a:gd name="connsiteX8" fmla="*/ 4067186 w 6704153"/>
                      <a:gd name="connsiteY8" fmla="*/ 0 h 2526494"/>
                      <a:gd name="connsiteX9" fmla="*/ 4759949 w 6704153"/>
                      <a:gd name="connsiteY9" fmla="*/ 0 h 2526494"/>
                      <a:gd name="connsiteX10" fmla="*/ 5318628 w 6704153"/>
                      <a:gd name="connsiteY10" fmla="*/ 0 h 2526494"/>
                      <a:gd name="connsiteX11" fmla="*/ 5676183 w 6704153"/>
                      <a:gd name="connsiteY11" fmla="*/ 0 h 2526494"/>
                      <a:gd name="connsiteX12" fmla="*/ 6704153 w 6704153"/>
                      <a:gd name="connsiteY12" fmla="*/ 0 h 2526494"/>
                      <a:gd name="connsiteX13" fmla="*/ 6704153 w 6704153"/>
                      <a:gd name="connsiteY13" fmla="*/ 555829 h 2526494"/>
                      <a:gd name="connsiteX14" fmla="*/ 6704153 w 6704153"/>
                      <a:gd name="connsiteY14" fmla="*/ 1010598 h 2526494"/>
                      <a:gd name="connsiteX15" fmla="*/ 6704153 w 6704153"/>
                      <a:gd name="connsiteY15" fmla="*/ 1515896 h 2526494"/>
                      <a:gd name="connsiteX16" fmla="*/ 6704153 w 6704153"/>
                      <a:gd name="connsiteY16" fmla="*/ 1945400 h 2526494"/>
                      <a:gd name="connsiteX17" fmla="*/ 6704153 w 6704153"/>
                      <a:gd name="connsiteY17" fmla="*/ 2526494 h 2526494"/>
                      <a:gd name="connsiteX18" fmla="*/ 6145474 w 6704153"/>
                      <a:gd name="connsiteY18" fmla="*/ 2526494 h 2526494"/>
                      <a:gd name="connsiteX19" fmla="*/ 5519753 w 6704153"/>
                      <a:gd name="connsiteY19" fmla="*/ 2526494 h 2526494"/>
                      <a:gd name="connsiteX20" fmla="*/ 4894032 w 6704153"/>
                      <a:gd name="connsiteY20" fmla="*/ 2526494 h 2526494"/>
                      <a:gd name="connsiteX21" fmla="*/ 4469435 w 6704153"/>
                      <a:gd name="connsiteY21" fmla="*/ 2526494 h 2526494"/>
                      <a:gd name="connsiteX22" fmla="*/ 3776673 w 6704153"/>
                      <a:gd name="connsiteY22" fmla="*/ 2526494 h 2526494"/>
                      <a:gd name="connsiteX23" fmla="*/ 3217993 w 6704153"/>
                      <a:gd name="connsiteY23" fmla="*/ 2526494 h 2526494"/>
                      <a:gd name="connsiteX24" fmla="*/ 2860439 w 6704153"/>
                      <a:gd name="connsiteY24" fmla="*/ 2526494 h 2526494"/>
                      <a:gd name="connsiteX25" fmla="*/ 2301759 w 6704153"/>
                      <a:gd name="connsiteY25" fmla="*/ 2526494 h 2526494"/>
                      <a:gd name="connsiteX26" fmla="*/ 1810121 w 6704153"/>
                      <a:gd name="connsiteY26" fmla="*/ 2526494 h 2526494"/>
                      <a:gd name="connsiteX27" fmla="*/ 1318483 w 6704153"/>
                      <a:gd name="connsiteY27" fmla="*/ 2526494 h 2526494"/>
                      <a:gd name="connsiteX28" fmla="*/ 826846 w 6704153"/>
                      <a:gd name="connsiteY28" fmla="*/ 2526494 h 2526494"/>
                      <a:gd name="connsiteX29" fmla="*/ 0 w 6704153"/>
                      <a:gd name="connsiteY29" fmla="*/ 2526494 h 2526494"/>
                      <a:gd name="connsiteX30" fmla="*/ 0 w 6704153"/>
                      <a:gd name="connsiteY30" fmla="*/ 1995930 h 2526494"/>
                      <a:gd name="connsiteX31" fmla="*/ 0 w 6704153"/>
                      <a:gd name="connsiteY31" fmla="*/ 1515896 h 2526494"/>
                      <a:gd name="connsiteX32" fmla="*/ 0 w 6704153"/>
                      <a:gd name="connsiteY32" fmla="*/ 1086392 h 2526494"/>
                      <a:gd name="connsiteX33" fmla="*/ 0 w 6704153"/>
                      <a:gd name="connsiteY33" fmla="*/ 606359 h 2526494"/>
                      <a:gd name="connsiteX34" fmla="*/ 0 w 6704153"/>
                      <a:gd name="connsiteY34" fmla="*/ 0 h 25264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6704153" h="2526494" fill="none" extrusionOk="0">
                        <a:moveTo>
                          <a:pt x="0" y="0"/>
                        </a:moveTo>
                        <a:cubicBezTo>
                          <a:pt x="197203" y="-69139"/>
                          <a:pt x="387246" y="51326"/>
                          <a:pt x="692762" y="0"/>
                        </a:cubicBezTo>
                        <a:cubicBezTo>
                          <a:pt x="998278" y="-51326"/>
                          <a:pt x="974274" y="8061"/>
                          <a:pt x="1117359" y="0"/>
                        </a:cubicBezTo>
                        <a:cubicBezTo>
                          <a:pt x="1260444" y="-8061"/>
                          <a:pt x="1519417" y="17975"/>
                          <a:pt x="1743080" y="0"/>
                        </a:cubicBezTo>
                        <a:cubicBezTo>
                          <a:pt x="1966743" y="-17975"/>
                          <a:pt x="1970079" y="5864"/>
                          <a:pt x="2167676" y="0"/>
                        </a:cubicBezTo>
                        <a:cubicBezTo>
                          <a:pt x="2365273" y="-5864"/>
                          <a:pt x="2563394" y="20805"/>
                          <a:pt x="2726356" y="0"/>
                        </a:cubicBezTo>
                        <a:cubicBezTo>
                          <a:pt x="2889318" y="-20805"/>
                          <a:pt x="3090223" y="280"/>
                          <a:pt x="3352077" y="0"/>
                        </a:cubicBezTo>
                        <a:cubicBezTo>
                          <a:pt x="3613931" y="-280"/>
                          <a:pt x="3585566" y="6294"/>
                          <a:pt x="3709631" y="0"/>
                        </a:cubicBezTo>
                        <a:cubicBezTo>
                          <a:pt x="3833696" y="-6294"/>
                          <a:pt x="3946459" y="7237"/>
                          <a:pt x="4067186" y="0"/>
                        </a:cubicBezTo>
                        <a:cubicBezTo>
                          <a:pt x="4187913" y="-7237"/>
                          <a:pt x="4443841" y="26055"/>
                          <a:pt x="4759949" y="0"/>
                        </a:cubicBezTo>
                        <a:cubicBezTo>
                          <a:pt x="5076057" y="-26055"/>
                          <a:pt x="5076536" y="62451"/>
                          <a:pt x="5318628" y="0"/>
                        </a:cubicBezTo>
                        <a:cubicBezTo>
                          <a:pt x="5560720" y="-62451"/>
                          <a:pt x="5516704" y="16287"/>
                          <a:pt x="5676183" y="0"/>
                        </a:cubicBezTo>
                        <a:cubicBezTo>
                          <a:pt x="5835663" y="-16287"/>
                          <a:pt x="6409133" y="82102"/>
                          <a:pt x="6704153" y="0"/>
                        </a:cubicBezTo>
                        <a:cubicBezTo>
                          <a:pt x="6714977" y="249501"/>
                          <a:pt x="6689697" y="432644"/>
                          <a:pt x="6704153" y="555829"/>
                        </a:cubicBezTo>
                        <a:cubicBezTo>
                          <a:pt x="6718609" y="679014"/>
                          <a:pt x="6684641" y="819181"/>
                          <a:pt x="6704153" y="1010598"/>
                        </a:cubicBezTo>
                        <a:cubicBezTo>
                          <a:pt x="6723665" y="1202015"/>
                          <a:pt x="6665420" y="1346470"/>
                          <a:pt x="6704153" y="1515896"/>
                        </a:cubicBezTo>
                        <a:cubicBezTo>
                          <a:pt x="6742886" y="1685322"/>
                          <a:pt x="6703730" y="1829851"/>
                          <a:pt x="6704153" y="1945400"/>
                        </a:cubicBezTo>
                        <a:cubicBezTo>
                          <a:pt x="6704576" y="2060949"/>
                          <a:pt x="6657829" y="2237869"/>
                          <a:pt x="6704153" y="2526494"/>
                        </a:cubicBezTo>
                        <a:cubicBezTo>
                          <a:pt x="6559587" y="2562520"/>
                          <a:pt x="6334465" y="2478653"/>
                          <a:pt x="6145474" y="2526494"/>
                        </a:cubicBezTo>
                        <a:cubicBezTo>
                          <a:pt x="5956483" y="2574335"/>
                          <a:pt x="5766652" y="2486586"/>
                          <a:pt x="5519753" y="2526494"/>
                        </a:cubicBezTo>
                        <a:cubicBezTo>
                          <a:pt x="5272854" y="2566402"/>
                          <a:pt x="5078473" y="2512170"/>
                          <a:pt x="4894032" y="2526494"/>
                        </a:cubicBezTo>
                        <a:cubicBezTo>
                          <a:pt x="4709591" y="2540818"/>
                          <a:pt x="4596401" y="2490481"/>
                          <a:pt x="4469435" y="2526494"/>
                        </a:cubicBezTo>
                        <a:cubicBezTo>
                          <a:pt x="4342469" y="2562507"/>
                          <a:pt x="3964900" y="2523505"/>
                          <a:pt x="3776673" y="2526494"/>
                        </a:cubicBezTo>
                        <a:cubicBezTo>
                          <a:pt x="3588446" y="2529483"/>
                          <a:pt x="3378043" y="2522003"/>
                          <a:pt x="3217993" y="2526494"/>
                        </a:cubicBezTo>
                        <a:cubicBezTo>
                          <a:pt x="3057943" y="2530985"/>
                          <a:pt x="2983224" y="2519624"/>
                          <a:pt x="2860439" y="2526494"/>
                        </a:cubicBezTo>
                        <a:cubicBezTo>
                          <a:pt x="2737654" y="2533364"/>
                          <a:pt x="2576721" y="2507633"/>
                          <a:pt x="2301759" y="2526494"/>
                        </a:cubicBezTo>
                        <a:cubicBezTo>
                          <a:pt x="2026797" y="2545355"/>
                          <a:pt x="1987300" y="2508018"/>
                          <a:pt x="1810121" y="2526494"/>
                        </a:cubicBezTo>
                        <a:cubicBezTo>
                          <a:pt x="1632942" y="2544970"/>
                          <a:pt x="1526951" y="2502478"/>
                          <a:pt x="1318483" y="2526494"/>
                        </a:cubicBezTo>
                        <a:cubicBezTo>
                          <a:pt x="1110015" y="2550510"/>
                          <a:pt x="1051111" y="2484871"/>
                          <a:pt x="826846" y="2526494"/>
                        </a:cubicBezTo>
                        <a:cubicBezTo>
                          <a:pt x="602581" y="2568117"/>
                          <a:pt x="399029" y="2451119"/>
                          <a:pt x="0" y="2526494"/>
                        </a:cubicBezTo>
                        <a:cubicBezTo>
                          <a:pt x="-30445" y="2414837"/>
                          <a:pt x="25390" y="2166322"/>
                          <a:pt x="0" y="1995930"/>
                        </a:cubicBezTo>
                        <a:cubicBezTo>
                          <a:pt x="-25390" y="1825538"/>
                          <a:pt x="1231" y="1753869"/>
                          <a:pt x="0" y="1515896"/>
                        </a:cubicBezTo>
                        <a:cubicBezTo>
                          <a:pt x="-1231" y="1277923"/>
                          <a:pt x="38562" y="1218122"/>
                          <a:pt x="0" y="1086392"/>
                        </a:cubicBezTo>
                        <a:cubicBezTo>
                          <a:pt x="-38562" y="954662"/>
                          <a:pt x="5602" y="780547"/>
                          <a:pt x="0" y="606359"/>
                        </a:cubicBezTo>
                        <a:cubicBezTo>
                          <a:pt x="-5602" y="432171"/>
                          <a:pt x="32839" y="219842"/>
                          <a:pt x="0" y="0"/>
                        </a:cubicBezTo>
                        <a:close/>
                      </a:path>
                      <a:path w="6704153" h="2526494" stroke="0" extrusionOk="0">
                        <a:moveTo>
                          <a:pt x="0" y="0"/>
                        </a:moveTo>
                        <a:cubicBezTo>
                          <a:pt x="208761" y="-56579"/>
                          <a:pt x="305218" y="52005"/>
                          <a:pt x="491638" y="0"/>
                        </a:cubicBezTo>
                        <a:cubicBezTo>
                          <a:pt x="678058" y="-52005"/>
                          <a:pt x="671759" y="1031"/>
                          <a:pt x="849193" y="0"/>
                        </a:cubicBezTo>
                        <a:cubicBezTo>
                          <a:pt x="1026628" y="-1031"/>
                          <a:pt x="1245970" y="38674"/>
                          <a:pt x="1541955" y="0"/>
                        </a:cubicBezTo>
                        <a:cubicBezTo>
                          <a:pt x="1837940" y="-38674"/>
                          <a:pt x="1927246" y="11436"/>
                          <a:pt x="2033593" y="0"/>
                        </a:cubicBezTo>
                        <a:cubicBezTo>
                          <a:pt x="2139940" y="-11436"/>
                          <a:pt x="2419554" y="32521"/>
                          <a:pt x="2525231" y="0"/>
                        </a:cubicBezTo>
                        <a:cubicBezTo>
                          <a:pt x="2630908" y="-32521"/>
                          <a:pt x="2986172" y="81531"/>
                          <a:pt x="3217993" y="0"/>
                        </a:cubicBezTo>
                        <a:cubicBezTo>
                          <a:pt x="3449814" y="-81531"/>
                          <a:pt x="3478525" y="5840"/>
                          <a:pt x="3642590" y="0"/>
                        </a:cubicBezTo>
                        <a:cubicBezTo>
                          <a:pt x="3806655" y="-5840"/>
                          <a:pt x="4192285" y="35346"/>
                          <a:pt x="4335352" y="0"/>
                        </a:cubicBezTo>
                        <a:cubicBezTo>
                          <a:pt x="4478419" y="-35346"/>
                          <a:pt x="4871841" y="66374"/>
                          <a:pt x="5028115" y="0"/>
                        </a:cubicBezTo>
                        <a:cubicBezTo>
                          <a:pt x="5184389" y="-66374"/>
                          <a:pt x="5447466" y="28296"/>
                          <a:pt x="5586794" y="0"/>
                        </a:cubicBezTo>
                        <a:cubicBezTo>
                          <a:pt x="5726122" y="-28296"/>
                          <a:pt x="6479426" y="36806"/>
                          <a:pt x="6704153" y="0"/>
                        </a:cubicBezTo>
                        <a:cubicBezTo>
                          <a:pt x="6736726" y="106312"/>
                          <a:pt x="6668659" y="349864"/>
                          <a:pt x="6704153" y="480034"/>
                        </a:cubicBezTo>
                        <a:cubicBezTo>
                          <a:pt x="6739647" y="610204"/>
                          <a:pt x="6683491" y="766991"/>
                          <a:pt x="6704153" y="909538"/>
                        </a:cubicBezTo>
                        <a:cubicBezTo>
                          <a:pt x="6724815" y="1052085"/>
                          <a:pt x="6658549" y="1275496"/>
                          <a:pt x="6704153" y="1414837"/>
                        </a:cubicBezTo>
                        <a:cubicBezTo>
                          <a:pt x="6749757" y="1554178"/>
                          <a:pt x="6690978" y="1769917"/>
                          <a:pt x="6704153" y="1920135"/>
                        </a:cubicBezTo>
                        <a:cubicBezTo>
                          <a:pt x="6717328" y="2070353"/>
                          <a:pt x="6674105" y="2393472"/>
                          <a:pt x="6704153" y="2526494"/>
                        </a:cubicBezTo>
                        <a:cubicBezTo>
                          <a:pt x="6470463" y="2561657"/>
                          <a:pt x="6362653" y="2510123"/>
                          <a:pt x="6078432" y="2526494"/>
                        </a:cubicBezTo>
                        <a:cubicBezTo>
                          <a:pt x="5794211" y="2542865"/>
                          <a:pt x="5787883" y="2514384"/>
                          <a:pt x="5519753" y="2526494"/>
                        </a:cubicBezTo>
                        <a:cubicBezTo>
                          <a:pt x="5251623" y="2538604"/>
                          <a:pt x="5301532" y="2497475"/>
                          <a:pt x="5162198" y="2526494"/>
                        </a:cubicBezTo>
                        <a:cubicBezTo>
                          <a:pt x="5022864" y="2555513"/>
                          <a:pt x="4904980" y="2477525"/>
                          <a:pt x="4737601" y="2526494"/>
                        </a:cubicBezTo>
                        <a:cubicBezTo>
                          <a:pt x="4570222" y="2575463"/>
                          <a:pt x="4353853" y="2500746"/>
                          <a:pt x="4044839" y="2526494"/>
                        </a:cubicBezTo>
                        <a:cubicBezTo>
                          <a:pt x="3735825" y="2552242"/>
                          <a:pt x="3671231" y="2465698"/>
                          <a:pt x="3486160" y="2526494"/>
                        </a:cubicBezTo>
                        <a:cubicBezTo>
                          <a:pt x="3301089" y="2587290"/>
                          <a:pt x="3205897" y="2491033"/>
                          <a:pt x="3061563" y="2526494"/>
                        </a:cubicBezTo>
                        <a:cubicBezTo>
                          <a:pt x="2917229" y="2561955"/>
                          <a:pt x="2698474" y="2460595"/>
                          <a:pt x="2502884" y="2526494"/>
                        </a:cubicBezTo>
                        <a:cubicBezTo>
                          <a:pt x="2307294" y="2592393"/>
                          <a:pt x="2289955" y="2525287"/>
                          <a:pt x="2145329" y="2526494"/>
                        </a:cubicBezTo>
                        <a:cubicBezTo>
                          <a:pt x="2000704" y="2527701"/>
                          <a:pt x="1886560" y="2498008"/>
                          <a:pt x="1787774" y="2526494"/>
                        </a:cubicBezTo>
                        <a:cubicBezTo>
                          <a:pt x="1688988" y="2554980"/>
                          <a:pt x="1405341" y="2524774"/>
                          <a:pt x="1229095" y="2526494"/>
                        </a:cubicBezTo>
                        <a:cubicBezTo>
                          <a:pt x="1052849" y="2528214"/>
                          <a:pt x="992165" y="2482070"/>
                          <a:pt x="804498" y="2526494"/>
                        </a:cubicBezTo>
                        <a:cubicBezTo>
                          <a:pt x="616831" y="2570918"/>
                          <a:pt x="319581" y="2504339"/>
                          <a:pt x="0" y="2526494"/>
                        </a:cubicBezTo>
                        <a:cubicBezTo>
                          <a:pt x="-34468" y="2409357"/>
                          <a:pt x="52346" y="2288978"/>
                          <a:pt x="0" y="2071725"/>
                        </a:cubicBezTo>
                        <a:cubicBezTo>
                          <a:pt x="-52346" y="1854472"/>
                          <a:pt x="38753" y="1830027"/>
                          <a:pt x="0" y="1642221"/>
                        </a:cubicBezTo>
                        <a:cubicBezTo>
                          <a:pt x="-38753" y="1454415"/>
                          <a:pt x="11692" y="1360871"/>
                          <a:pt x="0" y="1111657"/>
                        </a:cubicBezTo>
                        <a:cubicBezTo>
                          <a:pt x="-11692" y="862443"/>
                          <a:pt x="51469" y="821782"/>
                          <a:pt x="0" y="656888"/>
                        </a:cubicBezTo>
                        <a:cubicBezTo>
                          <a:pt x="-51469" y="491994"/>
                          <a:pt x="60885" y="26814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glow rad="101600">
              <a:schemeClr val="bg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endParaRPr lang="en-US" sz="8000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bg1"/>
              </a:solidFill>
              <a:latin typeface="Outfit SemiBold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24833E7-1D4C-5E40-B376-30DAD71160D9}"/>
              </a:ext>
            </a:extLst>
          </p:cNvPr>
          <p:cNvSpPr txBox="1"/>
          <p:nvPr/>
        </p:nvSpPr>
        <p:spPr>
          <a:xfrm>
            <a:off x="1465885" y="1827153"/>
            <a:ext cx="8958318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Outfit SemiBold" pitchFamily="2" charset="0"/>
              </a:rPr>
              <a:t>Based on yearly income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Outfit SemiBold" pitchFamily="2" charset="0"/>
              </a:rPr>
              <a:t>     IRMAA is a surcharge added to Part B &amp; Part D premiums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Outfit SemiBold" pitchFamily="2" charset="0"/>
              </a:rPr>
              <a:t>     Uses income tax information from 2 years prior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Outfit SemiBold" pitchFamily="2" charset="0"/>
              </a:rPr>
              <a:t>     Can appeal if:</a:t>
            </a:r>
          </a:p>
          <a:p>
            <a:pPr lvl="2"/>
            <a:r>
              <a:rPr lang="en-US" sz="2400" dirty="0">
                <a:solidFill>
                  <a:schemeClr val="bg1"/>
                </a:solidFill>
                <a:latin typeface="Outfit SemiBold" pitchFamily="2" charset="0"/>
              </a:rPr>
              <a:t>- There was an error in tax information used  </a:t>
            </a:r>
          </a:p>
          <a:p>
            <a:pPr lvl="2"/>
            <a:r>
              <a:rPr lang="en-US" sz="2400" dirty="0">
                <a:solidFill>
                  <a:schemeClr val="bg1"/>
                </a:solidFill>
                <a:latin typeface="Outfit SemiBold" pitchFamily="2" charset="0"/>
              </a:rPr>
              <a:t>- Life changing event that reduced your income     </a:t>
            </a:r>
          </a:p>
        </p:txBody>
      </p:sp>
    </p:spTree>
    <p:extLst>
      <p:ext uri="{BB962C8B-B14F-4D97-AF65-F5344CB8AC3E}">
        <p14:creationId xmlns:p14="http://schemas.microsoft.com/office/powerpoint/2010/main" val="14210668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21A96F8F-0494-9BB5-FBEF-E8DA4DF6617E}"/>
              </a:ext>
            </a:extLst>
          </p:cNvPr>
          <p:cNvSpPr txBox="1"/>
          <p:nvPr/>
        </p:nvSpPr>
        <p:spPr>
          <a:xfrm>
            <a:off x="3802531" y="184164"/>
            <a:ext cx="4641700" cy="5539978"/>
          </a:xfrm>
          <a:custGeom>
            <a:avLst/>
            <a:gdLst>
              <a:gd name="connsiteX0" fmla="*/ 0 w 4641700"/>
              <a:gd name="connsiteY0" fmla="*/ 0 h 5539978"/>
              <a:gd name="connsiteX1" fmla="*/ 4641700 w 4641700"/>
              <a:gd name="connsiteY1" fmla="*/ 0 h 5539978"/>
              <a:gd name="connsiteX2" fmla="*/ 4641700 w 4641700"/>
              <a:gd name="connsiteY2" fmla="*/ 5539978 h 5539978"/>
              <a:gd name="connsiteX3" fmla="*/ 0 w 4641700"/>
              <a:gd name="connsiteY3" fmla="*/ 5539978 h 5539978"/>
              <a:gd name="connsiteX4" fmla="*/ 0 w 4641700"/>
              <a:gd name="connsiteY4" fmla="*/ 0 h 5539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41700" h="5539978" fill="none" extrusionOk="0">
                <a:moveTo>
                  <a:pt x="0" y="0"/>
                </a:moveTo>
                <a:cubicBezTo>
                  <a:pt x="1197376" y="-49533"/>
                  <a:pt x="2698715" y="-14809"/>
                  <a:pt x="4641700" y="0"/>
                </a:cubicBezTo>
                <a:cubicBezTo>
                  <a:pt x="4729339" y="2000827"/>
                  <a:pt x="4569021" y="4520997"/>
                  <a:pt x="4641700" y="5539978"/>
                </a:cubicBezTo>
                <a:cubicBezTo>
                  <a:pt x="3097167" y="5491747"/>
                  <a:pt x="923819" y="5624433"/>
                  <a:pt x="0" y="5539978"/>
                </a:cubicBezTo>
                <a:cubicBezTo>
                  <a:pt x="-38581" y="3800873"/>
                  <a:pt x="63341" y="2388867"/>
                  <a:pt x="0" y="0"/>
                </a:cubicBezTo>
                <a:close/>
              </a:path>
              <a:path w="4641700" h="5539978" stroke="0" extrusionOk="0">
                <a:moveTo>
                  <a:pt x="0" y="0"/>
                </a:moveTo>
                <a:cubicBezTo>
                  <a:pt x="2285460" y="118645"/>
                  <a:pt x="3271961" y="116012"/>
                  <a:pt x="4641700" y="0"/>
                </a:cubicBezTo>
                <a:cubicBezTo>
                  <a:pt x="4508818" y="1588888"/>
                  <a:pt x="4726651" y="3740795"/>
                  <a:pt x="4641700" y="5539978"/>
                </a:cubicBezTo>
                <a:cubicBezTo>
                  <a:pt x="4161121" y="5674578"/>
                  <a:pt x="1373297" y="5382782"/>
                  <a:pt x="0" y="5539978"/>
                </a:cubicBezTo>
                <a:cubicBezTo>
                  <a:pt x="-20187" y="3049933"/>
                  <a:pt x="-152480" y="2517116"/>
                  <a:pt x="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57000"/>
            </a:schemeClr>
          </a:solidFill>
          <a:ln w="12700">
            <a:solidFill>
              <a:schemeClr val="accent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524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endParaRPr lang="en-US" sz="4800" dirty="0">
              <a:solidFill>
                <a:srgbClr val="53945C"/>
              </a:solidFill>
              <a:latin typeface="Outfit SemiBold" pitchFamily="2" charset="0"/>
            </a:endParaRPr>
          </a:p>
          <a:p>
            <a:pPr algn="ctr"/>
            <a:endParaRPr lang="en-US" sz="4800" dirty="0">
              <a:solidFill>
                <a:srgbClr val="53945C"/>
              </a:solidFill>
              <a:latin typeface="Outfit SemiBold" pitchFamily="2" charset="0"/>
            </a:endParaRPr>
          </a:p>
          <a:p>
            <a:pPr algn="ctr"/>
            <a:r>
              <a:rPr lang="en-US" sz="4800" dirty="0">
                <a:solidFill>
                  <a:srgbClr val="53945C"/>
                </a:solidFill>
                <a:latin typeface="Outfit SemiBold" pitchFamily="2" charset="0"/>
              </a:rPr>
              <a:t> </a:t>
            </a:r>
          </a:p>
          <a:p>
            <a:pPr algn="ctr"/>
            <a:r>
              <a:rPr lang="en-US" sz="4800" dirty="0">
                <a:solidFill>
                  <a:srgbClr val="53945C"/>
                </a:solidFill>
                <a:latin typeface="Outfit SemiBold" pitchFamily="2" charset="0"/>
              </a:rPr>
              <a:t> </a:t>
            </a:r>
          </a:p>
          <a:p>
            <a:pPr algn="ctr"/>
            <a:r>
              <a:rPr lang="en-US" sz="4800" dirty="0">
                <a:solidFill>
                  <a:srgbClr val="53945C"/>
                </a:solidFill>
                <a:latin typeface="Outfit SemiBold" pitchFamily="2" charset="0"/>
              </a:rPr>
              <a:t> </a:t>
            </a:r>
          </a:p>
          <a:p>
            <a:pPr algn="ctr"/>
            <a:endParaRPr lang="en-US" sz="6900" dirty="0">
              <a:solidFill>
                <a:srgbClr val="53945C"/>
              </a:solidFill>
              <a:latin typeface="Outfit SemiBold" pitchFamily="2" charset="0"/>
            </a:endParaRPr>
          </a:p>
          <a:p>
            <a:pPr algn="ctr"/>
            <a:r>
              <a:rPr lang="en-US" sz="4800" dirty="0">
                <a:solidFill>
                  <a:srgbClr val="53945C"/>
                </a:solidFill>
                <a:latin typeface="Outfit SemiBold" pitchFamily="2" charset="0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E8E68E2-440F-83A5-946E-D61EEEA4D7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3081" y="28215"/>
            <a:ext cx="2657458" cy="2671229"/>
          </a:xfrm>
          <a:prstGeom prst="rect">
            <a:avLst/>
          </a:prstGeom>
        </p:spPr>
      </p:pic>
      <p:pic>
        <p:nvPicPr>
          <p:cNvPr id="2" name="Google Shape;132;p15">
            <a:extLst>
              <a:ext uri="{FF2B5EF4-FFF2-40B4-BE49-F238E27FC236}">
                <a16:creationId xmlns:a16="http://schemas.microsoft.com/office/drawing/2014/main" id="{A4036004-D093-CD19-D51F-6C6B18F435D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8832" y="5549463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33;p15">
            <a:extLst>
              <a:ext uri="{FF2B5EF4-FFF2-40B4-BE49-F238E27FC236}">
                <a16:creationId xmlns:a16="http://schemas.microsoft.com/office/drawing/2014/main" id="{79502513-3712-2AB3-B9B4-38ACAAD635B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4978" y="5540283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34;p15">
            <a:extLst>
              <a:ext uri="{FF2B5EF4-FFF2-40B4-BE49-F238E27FC236}">
                <a16:creationId xmlns:a16="http://schemas.microsoft.com/office/drawing/2014/main" id="{4D9B5467-8DB9-5C13-27CF-11B40829155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94575" y="5550601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35;p15">
            <a:extLst>
              <a:ext uri="{FF2B5EF4-FFF2-40B4-BE49-F238E27FC236}">
                <a16:creationId xmlns:a16="http://schemas.microsoft.com/office/drawing/2014/main" id="{FBF0D675-AD96-8887-34A9-79991095ADD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1582" y="5550601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36;p15">
            <a:extLst>
              <a:ext uri="{FF2B5EF4-FFF2-40B4-BE49-F238E27FC236}">
                <a16:creationId xmlns:a16="http://schemas.microsoft.com/office/drawing/2014/main" id="{9A50FA69-3249-4DEA-7001-50E2655F8F9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89149" y="5424617"/>
            <a:ext cx="1367302" cy="1433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15">
            <a:extLst>
              <a:ext uri="{FF2B5EF4-FFF2-40B4-BE49-F238E27FC236}">
                <a16:creationId xmlns:a16="http://schemas.microsoft.com/office/drawing/2014/main" id="{F007EC7D-FD6A-BF06-698B-3D326AF0470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03181" y="5550601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38;p15">
            <a:extLst>
              <a:ext uri="{FF2B5EF4-FFF2-40B4-BE49-F238E27FC236}">
                <a16:creationId xmlns:a16="http://schemas.microsoft.com/office/drawing/2014/main" id="{40AC89B0-6C77-17DE-F339-E12F5F93E85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03164" y="5551739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134;p15">
            <a:extLst>
              <a:ext uri="{FF2B5EF4-FFF2-40B4-BE49-F238E27FC236}">
                <a16:creationId xmlns:a16="http://schemas.microsoft.com/office/drawing/2014/main" id="{DDC079AF-3463-A229-C255-EA27AF3D990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34475" y="5549463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135;p15">
            <a:extLst>
              <a:ext uri="{FF2B5EF4-FFF2-40B4-BE49-F238E27FC236}">
                <a16:creationId xmlns:a16="http://schemas.microsoft.com/office/drawing/2014/main" id="{3A58E154-8B06-90C5-CB81-6477108DCD4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41482" y="5423479"/>
            <a:ext cx="1394815" cy="1433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36;p15">
            <a:extLst>
              <a:ext uri="{FF2B5EF4-FFF2-40B4-BE49-F238E27FC236}">
                <a16:creationId xmlns:a16="http://schemas.microsoft.com/office/drawing/2014/main" id="{3FE70316-639D-EE06-84D2-03B38AC84DD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36074" y="5549463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137;p15">
            <a:extLst>
              <a:ext uri="{FF2B5EF4-FFF2-40B4-BE49-F238E27FC236}">
                <a16:creationId xmlns:a16="http://schemas.microsoft.com/office/drawing/2014/main" id="{1219CBEA-4C5B-CBA0-6FF9-624D5B917D9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43081" y="5555642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138;p15">
            <a:extLst>
              <a:ext uri="{FF2B5EF4-FFF2-40B4-BE49-F238E27FC236}">
                <a16:creationId xmlns:a16="http://schemas.microsoft.com/office/drawing/2014/main" id="{2059C3B3-D66A-563B-A53B-FF6007B463E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43064" y="5550601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140;p15">
            <a:extLst>
              <a:ext uri="{FF2B5EF4-FFF2-40B4-BE49-F238E27FC236}">
                <a16:creationId xmlns:a16="http://schemas.microsoft.com/office/drawing/2014/main" id="{70AEBFD0-E12F-05F5-E2BE-DB40EDF6DFB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77679"/>
          <a:stretch/>
        </p:blipFill>
        <p:spPr>
          <a:xfrm rot="-2700000" flipH="1">
            <a:off x="8269183" y="5921463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142;p15">
            <a:extLst>
              <a:ext uri="{FF2B5EF4-FFF2-40B4-BE49-F238E27FC236}">
                <a16:creationId xmlns:a16="http://schemas.microsoft.com/office/drawing/2014/main" id="{58D07110-81E8-C149-753A-65C38E450F9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77679"/>
          <a:stretch/>
        </p:blipFill>
        <p:spPr>
          <a:xfrm rot="2700000">
            <a:off x="11179491" y="5934025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144;p15">
            <a:extLst>
              <a:ext uri="{FF2B5EF4-FFF2-40B4-BE49-F238E27FC236}">
                <a16:creationId xmlns:a16="http://schemas.microsoft.com/office/drawing/2014/main" id="{86FC8E11-77A7-2EF1-16DD-0E4C045B456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r="77679"/>
          <a:stretch/>
        </p:blipFill>
        <p:spPr>
          <a:xfrm rot="2700000">
            <a:off x="3864655" y="5851106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146;p15">
            <a:extLst>
              <a:ext uri="{FF2B5EF4-FFF2-40B4-BE49-F238E27FC236}">
                <a16:creationId xmlns:a16="http://schemas.microsoft.com/office/drawing/2014/main" id="{C30CA806-6534-8C8D-66E6-87189B5D7A3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r="77679"/>
          <a:stretch/>
        </p:blipFill>
        <p:spPr>
          <a:xfrm rot="-2700000" flipH="1">
            <a:off x="5661837" y="5851107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148;p15">
            <a:extLst>
              <a:ext uri="{FF2B5EF4-FFF2-40B4-BE49-F238E27FC236}">
                <a16:creationId xmlns:a16="http://schemas.microsoft.com/office/drawing/2014/main" id="{69E686EE-2FEF-2DBD-2253-123979BA052C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r="77679"/>
          <a:stretch/>
        </p:blipFill>
        <p:spPr>
          <a:xfrm rot="-2700000" flipH="1">
            <a:off x="2613237" y="5898169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150;p15">
            <a:extLst>
              <a:ext uri="{FF2B5EF4-FFF2-40B4-BE49-F238E27FC236}">
                <a16:creationId xmlns:a16="http://schemas.microsoft.com/office/drawing/2014/main" id="{B3E4A619-A860-28D5-C2ED-DB82E7AFDB07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r="77679"/>
          <a:stretch/>
        </p:blipFill>
        <p:spPr>
          <a:xfrm rot="2700000">
            <a:off x="7233062" y="5835519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152;p15">
            <a:extLst>
              <a:ext uri="{FF2B5EF4-FFF2-40B4-BE49-F238E27FC236}">
                <a16:creationId xmlns:a16="http://schemas.microsoft.com/office/drawing/2014/main" id="{2ED777C1-22BB-7635-1962-4BBBB87E2CFD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r="77679"/>
          <a:stretch/>
        </p:blipFill>
        <p:spPr>
          <a:xfrm rot="2700000">
            <a:off x="4768124" y="5954819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156;p15">
            <a:extLst>
              <a:ext uri="{FF2B5EF4-FFF2-40B4-BE49-F238E27FC236}">
                <a16:creationId xmlns:a16="http://schemas.microsoft.com/office/drawing/2014/main" id="{3387F9F9-60F6-1D46-B138-8EFFF45EB19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r="77679"/>
          <a:stretch/>
        </p:blipFill>
        <p:spPr>
          <a:xfrm rot="2700000">
            <a:off x="8871000" y="6010498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158;p15">
            <a:extLst>
              <a:ext uri="{FF2B5EF4-FFF2-40B4-BE49-F238E27FC236}">
                <a16:creationId xmlns:a16="http://schemas.microsoft.com/office/drawing/2014/main" id="{C11E0E27-3F12-6162-A3B1-2EB4B0C92C0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77679"/>
          <a:stretch/>
        </p:blipFill>
        <p:spPr>
          <a:xfrm rot="-2700000" flipH="1">
            <a:off x="6504187" y="5898169"/>
            <a:ext cx="302625" cy="301062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141;p15">
            <a:extLst>
              <a:ext uri="{FF2B5EF4-FFF2-40B4-BE49-F238E27FC236}">
                <a16:creationId xmlns:a16="http://schemas.microsoft.com/office/drawing/2014/main" id="{4C0BC71B-636E-8128-3A4C-FE18F683586E}"/>
              </a:ext>
            </a:extLst>
          </p:cNvPr>
          <p:cNvSpPr/>
          <p:nvPr/>
        </p:nvSpPr>
        <p:spPr>
          <a:xfrm flipH="1">
            <a:off x="9108045" y="6152182"/>
            <a:ext cx="145412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9" name="Google Shape;141;p15">
            <a:extLst>
              <a:ext uri="{FF2B5EF4-FFF2-40B4-BE49-F238E27FC236}">
                <a16:creationId xmlns:a16="http://schemas.microsoft.com/office/drawing/2014/main" id="{61DF672E-449F-B977-B204-46FF8A074341}"/>
              </a:ext>
            </a:extLst>
          </p:cNvPr>
          <p:cNvSpPr/>
          <p:nvPr/>
        </p:nvSpPr>
        <p:spPr>
          <a:xfrm>
            <a:off x="8195630" y="6056400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0" name="Google Shape;141;p15">
            <a:extLst>
              <a:ext uri="{FF2B5EF4-FFF2-40B4-BE49-F238E27FC236}">
                <a16:creationId xmlns:a16="http://schemas.microsoft.com/office/drawing/2014/main" id="{DA0A6A98-26EC-5671-F46C-E2DB7A543B2D}"/>
              </a:ext>
            </a:extLst>
          </p:cNvPr>
          <p:cNvSpPr/>
          <p:nvPr/>
        </p:nvSpPr>
        <p:spPr>
          <a:xfrm>
            <a:off x="7151321" y="5979152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1" name="Google Shape;141;p15">
            <a:extLst>
              <a:ext uri="{FF2B5EF4-FFF2-40B4-BE49-F238E27FC236}">
                <a16:creationId xmlns:a16="http://schemas.microsoft.com/office/drawing/2014/main" id="{A32D47EB-1C57-F168-5042-B2A95E81061F}"/>
              </a:ext>
            </a:extLst>
          </p:cNvPr>
          <p:cNvSpPr/>
          <p:nvPr/>
        </p:nvSpPr>
        <p:spPr>
          <a:xfrm>
            <a:off x="3935412" y="6048700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" name="Google Shape;141;p15">
            <a:extLst>
              <a:ext uri="{FF2B5EF4-FFF2-40B4-BE49-F238E27FC236}">
                <a16:creationId xmlns:a16="http://schemas.microsoft.com/office/drawing/2014/main" id="{08490351-FE19-976F-728D-5A5753A1F39C}"/>
              </a:ext>
            </a:extLst>
          </p:cNvPr>
          <p:cNvSpPr/>
          <p:nvPr/>
        </p:nvSpPr>
        <p:spPr>
          <a:xfrm flipH="1">
            <a:off x="2838513" y="6048700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3" name="Google Shape;141;p15">
            <a:extLst>
              <a:ext uri="{FF2B5EF4-FFF2-40B4-BE49-F238E27FC236}">
                <a16:creationId xmlns:a16="http://schemas.microsoft.com/office/drawing/2014/main" id="{4B11AE68-1E59-AEC3-19AB-03E8B3602458}"/>
              </a:ext>
            </a:extLst>
          </p:cNvPr>
          <p:cNvSpPr/>
          <p:nvPr/>
        </p:nvSpPr>
        <p:spPr>
          <a:xfrm>
            <a:off x="11126702" y="6068961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4" name="Google Shape;141;p15">
            <a:extLst>
              <a:ext uri="{FF2B5EF4-FFF2-40B4-BE49-F238E27FC236}">
                <a16:creationId xmlns:a16="http://schemas.microsoft.com/office/drawing/2014/main" id="{65ACA5D2-E49F-95FA-E423-223981DCEA2C}"/>
              </a:ext>
            </a:extLst>
          </p:cNvPr>
          <p:cNvSpPr/>
          <p:nvPr/>
        </p:nvSpPr>
        <p:spPr>
          <a:xfrm flipH="1">
            <a:off x="5006202" y="6105350"/>
            <a:ext cx="195441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5" name="Google Shape;141;p15">
            <a:extLst>
              <a:ext uri="{FF2B5EF4-FFF2-40B4-BE49-F238E27FC236}">
                <a16:creationId xmlns:a16="http://schemas.microsoft.com/office/drawing/2014/main" id="{20FFCB7C-5BE5-E264-21A3-EC7B05998879}"/>
              </a:ext>
            </a:extLst>
          </p:cNvPr>
          <p:cNvSpPr/>
          <p:nvPr/>
        </p:nvSpPr>
        <p:spPr>
          <a:xfrm>
            <a:off x="5576526" y="6003859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98" name="Google Shape;132;p15">
            <a:extLst>
              <a:ext uri="{FF2B5EF4-FFF2-40B4-BE49-F238E27FC236}">
                <a16:creationId xmlns:a16="http://schemas.microsoft.com/office/drawing/2014/main" id="{DF32AE7D-FD6E-8955-BEE6-C26BDFAED7C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97664" y="5355685"/>
            <a:ext cx="1414750" cy="1506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32;p15">
            <a:extLst>
              <a:ext uri="{FF2B5EF4-FFF2-40B4-BE49-F238E27FC236}">
                <a16:creationId xmlns:a16="http://schemas.microsoft.com/office/drawing/2014/main" id="{A89C55E3-D9A2-C171-BA84-EADC4F9242E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09148" y="5549463"/>
            <a:ext cx="1461040" cy="1307399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41;p15">
            <a:extLst>
              <a:ext uri="{FF2B5EF4-FFF2-40B4-BE49-F238E27FC236}">
                <a16:creationId xmlns:a16="http://schemas.microsoft.com/office/drawing/2014/main" id="{42F639C4-9F1B-C32F-1028-399381021EF5}"/>
              </a:ext>
            </a:extLst>
          </p:cNvPr>
          <p:cNvSpPr/>
          <p:nvPr/>
        </p:nvSpPr>
        <p:spPr>
          <a:xfrm flipH="1">
            <a:off x="6725667" y="6055001"/>
            <a:ext cx="195441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34" name="Google Shape;136;p15">
            <a:extLst>
              <a:ext uri="{FF2B5EF4-FFF2-40B4-BE49-F238E27FC236}">
                <a16:creationId xmlns:a16="http://schemas.microsoft.com/office/drawing/2014/main" id="{32A750B8-41C6-0102-479C-A6BE115CF82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91523" y="5552552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6;p15">
            <a:extLst>
              <a:ext uri="{FF2B5EF4-FFF2-40B4-BE49-F238E27FC236}">
                <a16:creationId xmlns:a16="http://schemas.microsoft.com/office/drawing/2014/main" id="{994BA5BD-17A7-AE07-1D01-15D94B02965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01626" y="5752285"/>
            <a:ext cx="1094888" cy="1110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54;p15">
            <a:extLst>
              <a:ext uri="{FF2B5EF4-FFF2-40B4-BE49-F238E27FC236}">
                <a16:creationId xmlns:a16="http://schemas.microsoft.com/office/drawing/2014/main" id="{A33F60D0-7A4A-4EF3-122A-35F4321F3298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r="77679"/>
          <a:stretch/>
        </p:blipFill>
        <p:spPr>
          <a:xfrm rot="-2700000" flipH="1">
            <a:off x="10007243" y="5913143"/>
            <a:ext cx="302625" cy="301062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1;p15">
            <a:extLst>
              <a:ext uri="{FF2B5EF4-FFF2-40B4-BE49-F238E27FC236}">
                <a16:creationId xmlns:a16="http://schemas.microsoft.com/office/drawing/2014/main" id="{38B064FD-8034-434D-73BD-CA0ACFB27DF3}"/>
              </a:ext>
            </a:extLst>
          </p:cNvPr>
          <p:cNvSpPr/>
          <p:nvPr/>
        </p:nvSpPr>
        <p:spPr>
          <a:xfrm flipH="1">
            <a:off x="10207965" y="6066764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41" name="Google Shape;132;p15">
            <a:extLst>
              <a:ext uri="{FF2B5EF4-FFF2-40B4-BE49-F238E27FC236}">
                <a16:creationId xmlns:a16="http://schemas.microsoft.com/office/drawing/2014/main" id="{451FBF1D-F590-A5BF-C355-179744492FB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24203" y="5374596"/>
            <a:ext cx="1492199" cy="14581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4;p15">
            <a:extLst>
              <a:ext uri="{FF2B5EF4-FFF2-40B4-BE49-F238E27FC236}">
                <a16:creationId xmlns:a16="http://schemas.microsoft.com/office/drawing/2014/main" id="{641AA8EE-D18A-643A-0A87-8D6D5BAD589C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r="77679"/>
          <a:stretch/>
        </p:blipFill>
        <p:spPr>
          <a:xfrm rot="-2700000" flipH="1">
            <a:off x="610377" y="6040362"/>
            <a:ext cx="302625" cy="301062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41;p15">
            <a:extLst>
              <a:ext uri="{FF2B5EF4-FFF2-40B4-BE49-F238E27FC236}">
                <a16:creationId xmlns:a16="http://schemas.microsoft.com/office/drawing/2014/main" id="{D4D743F8-9E19-61C6-CE76-6A73A4F6BEB6}"/>
              </a:ext>
            </a:extLst>
          </p:cNvPr>
          <p:cNvSpPr/>
          <p:nvPr/>
        </p:nvSpPr>
        <p:spPr>
          <a:xfrm flipH="1">
            <a:off x="811099" y="6193983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52" name="Google Shape;156;p15">
            <a:extLst>
              <a:ext uri="{FF2B5EF4-FFF2-40B4-BE49-F238E27FC236}">
                <a16:creationId xmlns:a16="http://schemas.microsoft.com/office/drawing/2014/main" id="{7886516E-851F-4C24-B566-E4AFEDB5C9C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r="77679"/>
          <a:stretch/>
        </p:blipFill>
        <p:spPr>
          <a:xfrm rot="2700000">
            <a:off x="1757429" y="5988241"/>
            <a:ext cx="302625" cy="301062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41;p15">
            <a:extLst>
              <a:ext uri="{FF2B5EF4-FFF2-40B4-BE49-F238E27FC236}">
                <a16:creationId xmlns:a16="http://schemas.microsoft.com/office/drawing/2014/main" id="{0489C556-8B1B-EFE1-25F6-E5B8519CE084}"/>
              </a:ext>
            </a:extLst>
          </p:cNvPr>
          <p:cNvSpPr/>
          <p:nvPr/>
        </p:nvSpPr>
        <p:spPr>
          <a:xfrm flipH="1">
            <a:off x="1994474" y="6129925"/>
            <a:ext cx="145412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09F6B61-B81B-D5E3-C9E0-606BFE725C8B}"/>
              </a:ext>
            </a:extLst>
          </p:cNvPr>
          <p:cNvGrpSpPr/>
          <p:nvPr/>
        </p:nvGrpSpPr>
        <p:grpSpPr>
          <a:xfrm>
            <a:off x="304383" y="-164237"/>
            <a:ext cx="1958636" cy="1592187"/>
            <a:chOff x="462711" y="123567"/>
            <a:chExt cx="1958636" cy="159218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A4EA933-154C-922D-9676-DD13A5DBBC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994474" y="707983"/>
              <a:ext cx="426873" cy="423353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78194D3-307A-2040-77F6-D4CF50F0DB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rgbClr val="309EFF">
                  <a:tint val="45000"/>
                  <a:satMod val="400000"/>
                </a:srgbClr>
              </a:duotone>
              <a:alphaModFix amt="20000"/>
            </a:blip>
            <a:stretch>
              <a:fillRect/>
            </a:stretch>
          </p:blipFill>
          <p:spPr>
            <a:xfrm rot="1250831">
              <a:off x="462711" y="123567"/>
              <a:ext cx="1735159" cy="1592187"/>
            </a:xfrm>
            <a:prstGeom prst="rect">
              <a:avLst/>
            </a:prstGeom>
            <a:effectLst>
              <a:glow rad="228600">
                <a:schemeClr val="accent2">
                  <a:lumMod val="20000"/>
                  <a:lumOff val="80000"/>
                  <a:alpha val="40000"/>
                </a:schemeClr>
              </a:glow>
            </a:effectLst>
          </p:spPr>
        </p:pic>
      </p:grp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8023AEC8-E17F-E571-7B75-46FABB340900}"/>
              </a:ext>
            </a:extLst>
          </p:cNvPr>
          <p:cNvSpPr txBox="1">
            <a:spLocks/>
          </p:cNvSpPr>
          <p:nvPr/>
        </p:nvSpPr>
        <p:spPr>
          <a:xfrm>
            <a:off x="10197208" y="5178344"/>
            <a:ext cx="1718498" cy="546093"/>
          </a:xfrm>
          <a:custGeom>
            <a:avLst/>
            <a:gdLst>
              <a:gd name="connsiteX0" fmla="*/ 0 w 1718498"/>
              <a:gd name="connsiteY0" fmla="*/ 0 h 546093"/>
              <a:gd name="connsiteX1" fmla="*/ 607203 w 1718498"/>
              <a:gd name="connsiteY1" fmla="*/ 0 h 546093"/>
              <a:gd name="connsiteX2" fmla="*/ 1197220 w 1718498"/>
              <a:gd name="connsiteY2" fmla="*/ 0 h 546093"/>
              <a:gd name="connsiteX3" fmla="*/ 1718498 w 1718498"/>
              <a:gd name="connsiteY3" fmla="*/ 0 h 546093"/>
              <a:gd name="connsiteX4" fmla="*/ 1718498 w 1718498"/>
              <a:gd name="connsiteY4" fmla="*/ 546093 h 546093"/>
              <a:gd name="connsiteX5" fmla="*/ 1180035 w 1718498"/>
              <a:gd name="connsiteY5" fmla="*/ 546093 h 546093"/>
              <a:gd name="connsiteX6" fmla="*/ 607203 w 1718498"/>
              <a:gd name="connsiteY6" fmla="*/ 546093 h 546093"/>
              <a:gd name="connsiteX7" fmla="*/ 0 w 1718498"/>
              <a:gd name="connsiteY7" fmla="*/ 546093 h 546093"/>
              <a:gd name="connsiteX8" fmla="*/ 0 w 1718498"/>
              <a:gd name="connsiteY8" fmla="*/ 0 h 546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8498" h="546093" fill="none" extrusionOk="0">
                <a:moveTo>
                  <a:pt x="0" y="0"/>
                </a:moveTo>
                <a:cubicBezTo>
                  <a:pt x="188616" y="-12784"/>
                  <a:pt x="383536" y="13540"/>
                  <a:pt x="607203" y="0"/>
                </a:cubicBezTo>
                <a:cubicBezTo>
                  <a:pt x="830870" y="-13540"/>
                  <a:pt x="920104" y="13454"/>
                  <a:pt x="1197220" y="0"/>
                </a:cubicBezTo>
                <a:cubicBezTo>
                  <a:pt x="1474336" y="-13454"/>
                  <a:pt x="1499325" y="-18208"/>
                  <a:pt x="1718498" y="0"/>
                </a:cubicBezTo>
                <a:cubicBezTo>
                  <a:pt x="1733360" y="161453"/>
                  <a:pt x="1694010" y="349287"/>
                  <a:pt x="1718498" y="546093"/>
                </a:cubicBezTo>
                <a:cubicBezTo>
                  <a:pt x="1596616" y="558223"/>
                  <a:pt x="1304274" y="521374"/>
                  <a:pt x="1180035" y="546093"/>
                </a:cubicBezTo>
                <a:cubicBezTo>
                  <a:pt x="1055796" y="570812"/>
                  <a:pt x="810446" y="550347"/>
                  <a:pt x="607203" y="546093"/>
                </a:cubicBezTo>
                <a:cubicBezTo>
                  <a:pt x="403960" y="541839"/>
                  <a:pt x="261636" y="526828"/>
                  <a:pt x="0" y="546093"/>
                </a:cubicBezTo>
                <a:cubicBezTo>
                  <a:pt x="-25298" y="333249"/>
                  <a:pt x="-20631" y="134138"/>
                  <a:pt x="0" y="0"/>
                </a:cubicBezTo>
                <a:close/>
              </a:path>
              <a:path w="1718498" h="546093" stroke="0" extrusionOk="0">
                <a:moveTo>
                  <a:pt x="0" y="0"/>
                </a:moveTo>
                <a:cubicBezTo>
                  <a:pt x="144706" y="-15747"/>
                  <a:pt x="344893" y="13149"/>
                  <a:pt x="555648" y="0"/>
                </a:cubicBezTo>
                <a:cubicBezTo>
                  <a:pt x="766403" y="-13149"/>
                  <a:pt x="966455" y="23966"/>
                  <a:pt x="1076925" y="0"/>
                </a:cubicBezTo>
                <a:cubicBezTo>
                  <a:pt x="1187395" y="-23966"/>
                  <a:pt x="1568611" y="-19344"/>
                  <a:pt x="1718498" y="0"/>
                </a:cubicBezTo>
                <a:cubicBezTo>
                  <a:pt x="1704803" y="159569"/>
                  <a:pt x="1726021" y="284308"/>
                  <a:pt x="1718498" y="546093"/>
                </a:cubicBezTo>
                <a:cubicBezTo>
                  <a:pt x="1523180" y="526530"/>
                  <a:pt x="1320143" y="568508"/>
                  <a:pt x="1180035" y="546093"/>
                </a:cubicBezTo>
                <a:cubicBezTo>
                  <a:pt x="1039927" y="523678"/>
                  <a:pt x="868855" y="548623"/>
                  <a:pt x="572833" y="546093"/>
                </a:cubicBezTo>
                <a:cubicBezTo>
                  <a:pt x="276811" y="543563"/>
                  <a:pt x="127980" y="537184"/>
                  <a:pt x="0" y="546093"/>
                </a:cubicBezTo>
                <a:cubicBezTo>
                  <a:pt x="-10730" y="358884"/>
                  <a:pt x="15934" y="186916"/>
                  <a:pt x="0" y="0"/>
                </a:cubicBezTo>
                <a:close/>
              </a:path>
            </a:pathLst>
          </a:custGeom>
          <a:solidFill>
            <a:schemeClr val="accent2">
              <a:alpha val="57000"/>
            </a:schemeClr>
          </a:solidFill>
          <a:ln>
            <a:solidFill>
              <a:srgbClr val="56868C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chemeClr val="accent1"/>
                </a:solidFill>
                <a:latin typeface="Outfit SemiBold" pitchFamily="2" charset="0"/>
              </a:rPr>
              <a:t>Medicare guidance at no-cost to you!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3B7E098-9B76-C4E0-7CA0-4CA3077E0F2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43695" y="343539"/>
            <a:ext cx="4338860" cy="5285289"/>
          </a:xfrm>
          <a:prstGeom prst="rect">
            <a:avLst/>
          </a:prstGeom>
        </p:spPr>
      </p:pic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8BC78ED6-CB52-187D-CB66-F193CFC11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224" y="2599053"/>
            <a:ext cx="3064021" cy="1742867"/>
          </a:xfr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r>
              <a:rPr lang="en-US" sz="6000" noProof="0" dirty="0">
                <a:solidFill>
                  <a:srgbClr val="53945C"/>
                </a:solidFill>
                <a:latin typeface="Outfit SemiBold" pitchFamily="2" charset="0"/>
              </a:rPr>
              <a:t>IRMAA</a:t>
            </a:r>
            <a:br>
              <a:rPr lang="en-US" sz="4800" noProof="0" dirty="0">
                <a:solidFill>
                  <a:srgbClr val="53945C"/>
                </a:solidFill>
                <a:latin typeface="Outfit SemiBold" pitchFamily="2" charset="0"/>
              </a:rPr>
            </a:br>
            <a:r>
              <a:rPr lang="en-US" sz="1800" noProof="0" dirty="0">
                <a:solidFill>
                  <a:srgbClr val="53945C"/>
                </a:solidFill>
                <a:latin typeface="Outfit SemiBold" pitchFamily="2" charset="0"/>
              </a:rPr>
              <a:t>Income Related Monthly Adjusted Amount</a:t>
            </a:r>
            <a:endParaRPr lang="en-US" sz="6600" noProof="0" dirty="0">
              <a:solidFill>
                <a:srgbClr val="53945C"/>
              </a:solidFill>
              <a:latin typeface="Outfit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63756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21A96F8F-0494-9BB5-FBEF-E8DA4DF6617E}"/>
              </a:ext>
            </a:extLst>
          </p:cNvPr>
          <p:cNvSpPr txBox="1"/>
          <p:nvPr/>
        </p:nvSpPr>
        <p:spPr>
          <a:xfrm>
            <a:off x="3802531" y="184164"/>
            <a:ext cx="4641700" cy="5539978"/>
          </a:xfrm>
          <a:custGeom>
            <a:avLst/>
            <a:gdLst>
              <a:gd name="connsiteX0" fmla="*/ 0 w 4641700"/>
              <a:gd name="connsiteY0" fmla="*/ 0 h 5539978"/>
              <a:gd name="connsiteX1" fmla="*/ 4641700 w 4641700"/>
              <a:gd name="connsiteY1" fmla="*/ 0 h 5539978"/>
              <a:gd name="connsiteX2" fmla="*/ 4641700 w 4641700"/>
              <a:gd name="connsiteY2" fmla="*/ 5539978 h 5539978"/>
              <a:gd name="connsiteX3" fmla="*/ 0 w 4641700"/>
              <a:gd name="connsiteY3" fmla="*/ 5539978 h 5539978"/>
              <a:gd name="connsiteX4" fmla="*/ 0 w 4641700"/>
              <a:gd name="connsiteY4" fmla="*/ 0 h 5539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41700" h="5539978" fill="none" extrusionOk="0">
                <a:moveTo>
                  <a:pt x="0" y="0"/>
                </a:moveTo>
                <a:cubicBezTo>
                  <a:pt x="1197376" y="-49533"/>
                  <a:pt x="2698715" y="-14809"/>
                  <a:pt x="4641700" y="0"/>
                </a:cubicBezTo>
                <a:cubicBezTo>
                  <a:pt x="4729339" y="2000827"/>
                  <a:pt x="4569021" y="4520997"/>
                  <a:pt x="4641700" y="5539978"/>
                </a:cubicBezTo>
                <a:cubicBezTo>
                  <a:pt x="3097167" y="5491747"/>
                  <a:pt x="923819" y="5624433"/>
                  <a:pt x="0" y="5539978"/>
                </a:cubicBezTo>
                <a:cubicBezTo>
                  <a:pt x="-38581" y="3800873"/>
                  <a:pt x="63341" y="2388867"/>
                  <a:pt x="0" y="0"/>
                </a:cubicBezTo>
                <a:close/>
              </a:path>
              <a:path w="4641700" h="5539978" stroke="0" extrusionOk="0">
                <a:moveTo>
                  <a:pt x="0" y="0"/>
                </a:moveTo>
                <a:cubicBezTo>
                  <a:pt x="2285460" y="118645"/>
                  <a:pt x="3271961" y="116012"/>
                  <a:pt x="4641700" y="0"/>
                </a:cubicBezTo>
                <a:cubicBezTo>
                  <a:pt x="4508818" y="1588888"/>
                  <a:pt x="4726651" y="3740795"/>
                  <a:pt x="4641700" y="5539978"/>
                </a:cubicBezTo>
                <a:cubicBezTo>
                  <a:pt x="4161121" y="5674578"/>
                  <a:pt x="1373297" y="5382782"/>
                  <a:pt x="0" y="5539978"/>
                </a:cubicBezTo>
                <a:cubicBezTo>
                  <a:pt x="-20187" y="3049933"/>
                  <a:pt x="-152480" y="2517116"/>
                  <a:pt x="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57000"/>
            </a:schemeClr>
          </a:solidFill>
          <a:ln w="12700">
            <a:solidFill>
              <a:schemeClr val="accent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524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endParaRPr lang="en-US" sz="4800" dirty="0">
              <a:solidFill>
                <a:srgbClr val="53945C"/>
              </a:solidFill>
              <a:latin typeface="Outfit SemiBold" pitchFamily="2" charset="0"/>
            </a:endParaRPr>
          </a:p>
          <a:p>
            <a:pPr algn="ctr"/>
            <a:endParaRPr lang="en-US" sz="4800" dirty="0">
              <a:solidFill>
                <a:srgbClr val="53945C"/>
              </a:solidFill>
              <a:latin typeface="Outfit SemiBold" pitchFamily="2" charset="0"/>
            </a:endParaRPr>
          </a:p>
          <a:p>
            <a:pPr algn="ctr"/>
            <a:r>
              <a:rPr lang="en-US" sz="4800" dirty="0">
                <a:solidFill>
                  <a:srgbClr val="53945C"/>
                </a:solidFill>
                <a:latin typeface="Outfit SemiBold" pitchFamily="2" charset="0"/>
              </a:rPr>
              <a:t> </a:t>
            </a:r>
          </a:p>
          <a:p>
            <a:pPr algn="ctr"/>
            <a:r>
              <a:rPr lang="en-US" sz="4800" dirty="0">
                <a:solidFill>
                  <a:srgbClr val="53945C"/>
                </a:solidFill>
                <a:latin typeface="Outfit SemiBold" pitchFamily="2" charset="0"/>
              </a:rPr>
              <a:t> </a:t>
            </a:r>
          </a:p>
          <a:p>
            <a:pPr algn="ctr"/>
            <a:r>
              <a:rPr lang="en-US" sz="4800" dirty="0">
                <a:solidFill>
                  <a:srgbClr val="53945C"/>
                </a:solidFill>
                <a:latin typeface="Outfit SemiBold" pitchFamily="2" charset="0"/>
              </a:rPr>
              <a:t> </a:t>
            </a:r>
          </a:p>
          <a:p>
            <a:pPr algn="ctr"/>
            <a:endParaRPr lang="en-US" sz="6900" dirty="0">
              <a:solidFill>
                <a:srgbClr val="53945C"/>
              </a:solidFill>
              <a:latin typeface="Outfit SemiBold" pitchFamily="2" charset="0"/>
            </a:endParaRPr>
          </a:p>
          <a:p>
            <a:pPr algn="ctr"/>
            <a:r>
              <a:rPr lang="en-US" sz="4800" dirty="0">
                <a:solidFill>
                  <a:srgbClr val="53945C"/>
                </a:solidFill>
                <a:latin typeface="Outfit SemiBold" pitchFamily="2" charset="0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E8E68E2-440F-83A5-946E-D61EEEA4D7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3081" y="28215"/>
            <a:ext cx="2657458" cy="2671229"/>
          </a:xfrm>
          <a:prstGeom prst="rect">
            <a:avLst/>
          </a:prstGeom>
        </p:spPr>
      </p:pic>
      <p:pic>
        <p:nvPicPr>
          <p:cNvPr id="2" name="Google Shape;132;p15">
            <a:extLst>
              <a:ext uri="{FF2B5EF4-FFF2-40B4-BE49-F238E27FC236}">
                <a16:creationId xmlns:a16="http://schemas.microsoft.com/office/drawing/2014/main" id="{A4036004-D093-CD19-D51F-6C6B18F435D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8832" y="5549463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33;p15">
            <a:extLst>
              <a:ext uri="{FF2B5EF4-FFF2-40B4-BE49-F238E27FC236}">
                <a16:creationId xmlns:a16="http://schemas.microsoft.com/office/drawing/2014/main" id="{79502513-3712-2AB3-B9B4-38ACAAD635B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4978" y="5540283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34;p15">
            <a:extLst>
              <a:ext uri="{FF2B5EF4-FFF2-40B4-BE49-F238E27FC236}">
                <a16:creationId xmlns:a16="http://schemas.microsoft.com/office/drawing/2014/main" id="{4D9B5467-8DB9-5C13-27CF-11B40829155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94575" y="5550601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35;p15">
            <a:extLst>
              <a:ext uri="{FF2B5EF4-FFF2-40B4-BE49-F238E27FC236}">
                <a16:creationId xmlns:a16="http://schemas.microsoft.com/office/drawing/2014/main" id="{FBF0D675-AD96-8887-34A9-79991095ADD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1582" y="5550601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36;p15">
            <a:extLst>
              <a:ext uri="{FF2B5EF4-FFF2-40B4-BE49-F238E27FC236}">
                <a16:creationId xmlns:a16="http://schemas.microsoft.com/office/drawing/2014/main" id="{9A50FA69-3249-4DEA-7001-50E2655F8F9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89149" y="5424617"/>
            <a:ext cx="1367302" cy="1433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15">
            <a:extLst>
              <a:ext uri="{FF2B5EF4-FFF2-40B4-BE49-F238E27FC236}">
                <a16:creationId xmlns:a16="http://schemas.microsoft.com/office/drawing/2014/main" id="{F007EC7D-FD6A-BF06-698B-3D326AF0470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03181" y="5550601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38;p15">
            <a:extLst>
              <a:ext uri="{FF2B5EF4-FFF2-40B4-BE49-F238E27FC236}">
                <a16:creationId xmlns:a16="http://schemas.microsoft.com/office/drawing/2014/main" id="{40AC89B0-6C77-17DE-F339-E12F5F93E85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03164" y="5551739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134;p15">
            <a:extLst>
              <a:ext uri="{FF2B5EF4-FFF2-40B4-BE49-F238E27FC236}">
                <a16:creationId xmlns:a16="http://schemas.microsoft.com/office/drawing/2014/main" id="{DDC079AF-3463-A229-C255-EA27AF3D990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34475" y="5549463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135;p15">
            <a:extLst>
              <a:ext uri="{FF2B5EF4-FFF2-40B4-BE49-F238E27FC236}">
                <a16:creationId xmlns:a16="http://schemas.microsoft.com/office/drawing/2014/main" id="{3A58E154-8B06-90C5-CB81-6477108DCD4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41482" y="5423479"/>
            <a:ext cx="1394815" cy="1433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36;p15">
            <a:extLst>
              <a:ext uri="{FF2B5EF4-FFF2-40B4-BE49-F238E27FC236}">
                <a16:creationId xmlns:a16="http://schemas.microsoft.com/office/drawing/2014/main" id="{3FE70316-639D-EE06-84D2-03B38AC84DD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36074" y="5549463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137;p15">
            <a:extLst>
              <a:ext uri="{FF2B5EF4-FFF2-40B4-BE49-F238E27FC236}">
                <a16:creationId xmlns:a16="http://schemas.microsoft.com/office/drawing/2014/main" id="{1219CBEA-4C5B-CBA0-6FF9-624D5B917D9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43081" y="5555642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138;p15">
            <a:extLst>
              <a:ext uri="{FF2B5EF4-FFF2-40B4-BE49-F238E27FC236}">
                <a16:creationId xmlns:a16="http://schemas.microsoft.com/office/drawing/2014/main" id="{2059C3B3-D66A-563B-A53B-FF6007B463E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43064" y="5550601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140;p15">
            <a:extLst>
              <a:ext uri="{FF2B5EF4-FFF2-40B4-BE49-F238E27FC236}">
                <a16:creationId xmlns:a16="http://schemas.microsoft.com/office/drawing/2014/main" id="{70AEBFD0-E12F-05F5-E2BE-DB40EDF6DFB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77679"/>
          <a:stretch/>
        </p:blipFill>
        <p:spPr>
          <a:xfrm rot="-2700000" flipH="1">
            <a:off x="8269183" y="5921463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142;p15">
            <a:extLst>
              <a:ext uri="{FF2B5EF4-FFF2-40B4-BE49-F238E27FC236}">
                <a16:creationId xmlns:a16="http://schemas.microsoft.com/office/drawing/2014/main" id="{58D07110-81E8-C149-753A-65C38E450F9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77679"/>
          <a:stretch/>
        </p:blipFill>
        <p:spPr>
          <a:xfrm rot="2700000">
            <a:off x="11179491" y="5934025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144;p15">
            <a:extLst>
              <a:ext uri="{FF2B5EF4-FFF2-40B4-BE49-F238E27FC236}">
                <a16:creationId xmlns:a16="http://schemas.microsoft.com/office/drawing/2014/main" id="{86FC8E11-77A7-2EF1-16DD-0E4C045B456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r="77679"/>
          <a:stretch/>
        </p:blipFill>
        <p:spPr>
          <a:xfrm rot="2700000">
            <a:off x="3864655" y="5851106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146;p15">
            <a:extLst>
              <a:ext uri="{FF2B5EF4-FFF2-40B4-BE49-F238E27FC236}">
                <a16:creationId xmlns:a16="http://schemas.microsoft.com/office/drawing/2014/main" id="{C30CA806-6534-8C8D-66E6-87189B5D7A3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r="77679"/>
          <a:stretch/>
        </p:blipFill>
        <p:spPr>
          <a:xfrm rot="-2700000" flipH="1">
            <a:off x="5661837" y="5851107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148;p15">
            <a:extLst>
              <a:ext uri="{FF2B5EF4-FFF2-40B4-BE49-F238E27FC236}">
                <a16:creationId xmlns:a16="http://schemas.microsoft.com/office/drawing/2014/main" id="{69E686EE-2FEF-2DBD-2253-123979BA052C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r="77679"/>
          <a:stretch/>
        </p:blipFill>
        <p:spPr>
          <a:xfrm rot="-2700000" flipH="1">
            <a:off x="2613237" y="5898169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150;p15">
            <a:extLst>
              <a:ext uri="{FF2B5EF4-FFF2-40B4-BE49-F238E27FC236}">
                <a16:creationId xmlns:a16="http://schemas.microsoft.com/office/drawing/2014/main" id="{B3E4A619-A860-28D5-C2ED-DB82E7AFDB07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r="77679"/>
          <a:stretch/>
        </p:blipFill>
        <p:spPr>
          <a:xfrm rot="2700000">
            <a:off x="7233062" y="5835519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152;p15">
            <a:extLst>
              <a:ext uri="{FF2B5EF4-FFF2-40B4-BE49-F238E27FC236}">
                <a16:creationId xmlns:a16="http://schemas.microsoft.com/office/drawing/2014/main" id="{2ED777C1-22BB-7635-1962-4BBBB87E2CFD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r="77679"/>
          <a:stretch/>
        </p:blipFill>
        <p:spPr>
          <a:xfrm rot="2700000">
            <a:off x="4768124" y="5954819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156;p15">
            <a:extLst>
              <a:ext uri="{FF2B5EF4-FFF2-40B4-BE49-F238E27FC236}">
                <a16:creationId xmlns:a16="http://schemas.microsoft.com/office/drawing/2014/main" id="{3387F9F9-60F6-1D46-B138-8EFFF45EB19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r="77679"/>
          <a:stretch/>
        </p:blipFill>
        <p:spPr>
          <a:xfrm rot="2700000">
            <a:off x="8871000" y="6010498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158;p15">
            <a:extLst>
              <a:ext uri="{FF2B5EF4-FFF2-40B4-BE49-F238E27FC236}">
                <a16:creationId xmlns:a16="http://schemas.microsoft.com/office/drawing/2014/main" id="{C11E0E27-3F12-6162-A3B1-2EB4B0C92C0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77679"/>
          <a:stretch/>
        </p:blipFill>
        <p:spPr>
          <a:xfrm rot="-2700000" flipH="1">
            <a:off x="6504187" y="5898169"/>
            <a:ext cx="302625" cy="301062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141;p15">
            <a:extLst>
              <a:ext uri="{FF2B5EF4-FFF2-40B4-BE49-F238E27FC236}">
                <a16:creationId xmlns:a16="http://schemas.microsoft.com/office/drawing/2014/main" id="{4C0BC71B-636E-8128-3A4C-FE18F683586E}"/>
              </a:ext>
            </a:extLst>
          </p:cNvPr>
          <p:cNvSpPr/>
          <p:nvPr/>
        </p:nvSpPr>
        <p:spPr>
          <a:xfrm flipH="1">
            <a:off x="9108045" y="6152182"/>
            <a:ext cx="145412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9" name="Google Shape;141;p15">
            <a:extLst>
              <a:ext uri="{FF2B5EF4-FFF2-40B4-BE49-F238E27FC236}">
                <a16:creationId xmlns:a16="http://schemas.microsoft.com/office/drawing/2014/main" id="{61DF672E-449F-B977-B204-46FF8A074341}"/>
              </a:ext>
            </a:extLst>
          </p:cNvPr>
          <p:cNvSpPr/>
          <p:nvPr/>
        </p:nvSpPr>
        <p:spPr>
          <a:xfrm>
            <a:off x="8195630" y="6056400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0" name="Google Shape;141;p15">
            <a:extLst>
              <a:ext uri="{FF2B5EF4-FFF2-40B4-BE49-F238E27FC236}">
                <a16:creationId xmlns:a16="http://schemas.microsoft.com/office/drawing/2014/main" id="{DA0A6A98-26EC-5671-F46C-E2DB7A543B2D}"/>
              </a:ext>
            </a:extLst>
          </p:cNvPr>
          <p:cNvSpPr/>
          <p:nvPr/>
        </p:nvSpPr>
        <p:spPr>
          <a:xfrm>
            <a:off x="7151321" y="5979152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1" name="Google Shape;141;p15">
            <a:extLst>
              <a:ext uri="{FF2B5EF4-FFF2-40B4-BE49-F238E27FC236}">
                <a16:creationId xmlns:a16="http://schemas.microsoft.com/office/drawing/2014/main" id="{A32D47EB-1C57-F168-5042-B2A95E81061F}"/>
              </a:ext>
            </a:extLst>
          </p:cNvPr>
          <p:cNvSpPr/>
          <p:nvPr/>
        </p:nvSpPr>
        <p:spPr>
          <a:xfrm>
            <a:off x="3935412" y="6048700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" name="Google Shape;141;p15">
            <a:extLst>
              <a:ext uri="{FF2B5EF4-FFF2-40B4-BE49-F238E27FC236}">
                <a16:creationId xmlns:a16="http://schemas.microsoft.com/office/drawing/2014/main" id="{08490351-FE19-976F-728D-5A5753A1F39C}"/>
              </a:ext>
            </a:extLst>
          </p:cNvPr>
          <p:cNvSpPr/>
          <p:nvPr/>
        </p:nvSpPr>
        <p:spPr>
          <a:xfrm flipH="1">
            <a:off x="2838513" y="6048700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3" name="Google Shape;141;p15">
            <a:extLst>
              <a:ext uri="{FF2B5EF4-FFF2-40B4-BE49-F238E27FC236}">
                <a16:creationId xmlns:a16="http://schemas.microsoft.com/office/drawing/2014/main" id="{4B11AE68-1E59-AEC3-19AB-03E8B3602458}"/>
              </a:ext>
            </a:extLst>
          </p:cNvPr>
          <p:cNvSpPr/>
          <p:nvPr/>
        </p:nvSpPr>
        <p:spPr>
          <a:xfrm>
            <a:off x="11126702" y="6068961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4" name="Google Shape;141;p15">
            <a:extLst>
              <a:ext uri="{FF2B5EF4-FFF2-40B4-BE49-F238E27FC236}">
                <a16:creationId xmlns:a16="http://schemas.microsoft.com/office/drawing/2014/main" id="{65ACA5D2-E49F-95FA-E423-223981DCEA2C}"/>
              </a:ext>
            </a:extLst>
          </p:cNvPr>
          <p:cNvSpPr/>
          <p:nvPr/>
        </p:nvSpPr>
        <p:spPr>
          <a:xfrm flipH="1">
            <a:off x="5006202" y="6105350"/>
            <a:ext cx="195441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5" name="Google Shape;141;p15">
            <a:extLst>
              <a:ext uri="{FF2B5EF4-FFF2-40B4-BE49-F238E27FC236}">
                <a16:creationId xmlns:a16="http://schemas.microsoft.com/office/drawing/2014/main" id="{20FFCB7C-5BE5-E264-21A3-EC7B05998879}"/>
              </a:ext>
            </a:extLst>
          </p:cNvPr>
          <p:cNvSpPr/>
          <p:nvPr/>
        </p:nvSpPr>
        <p:spPr>
          <a:xfrm>
            <a:off x="5576526" y="6003859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98" name="Google Shape;132;p15">
            <a:extLst>
              <a:ext uri="{FF2B5EF4-FFF2-40B4-BE49-F238E27FC236}">
                <a16:creationId xmlns:a16="http://schemas.microsoft.com/office/drawing/2014/main" id="{DF32AE7D-FD6E-8955-BEE6-C26BDFAED7C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97664" y="5355685"/>
            <a:ext cx="1414750" cy="1506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32;p15">
            <a:extLst>
              <a:ext uri="{FF2B5EF4-FFF2-40B4-BE49-F238E27FC236}">
                <a16:creationId xmlns:a16="http://schemas.microsoft.com/office/drawing/2014/main" id="{A89C55E3-D9A2-C171-BA84-EADC4F9242E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09148" y="5549463"/>
            <a:ext cx="1461040" cy="1307399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41;p15">
            <a:extLst>
              <a:ext uri="{FF2B5EF4-FFF2-40B4-BE49-F238E27FC236}">
                <a16:creationId xmlns:a16="http://schemas.microsoft.com/office/drawing/2014/main" id="{42F639C4-9F1B-C32F-1028-399381021EF5}"/>
              </a:ext>
            </a:extLst>
          </p:cNvPr>
          <p:cNvSpPr/>
          <p:nvPr/>
        </p:nvSpPr>
        <p:spPr>
          <a:xfrm flipH="1">
            <a:off x="6725667" y="6055001"/>
            <a:ext cx="195441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34" name="Google Shape;136;p15">
            <a:extLst>
              <a:ext uri="{FF2B5EF4-FFF2-40B4-BE49-F238E27FC236}">
                <a16:creationId xmlns:a16="http://schemas.microsoft.com/office/drawing/2014/main" id="{32A750B8-41C6-0102-479C-A6BE115CF82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91523" y="5552552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6;p15">
            <a:extLst>
              <a:ext uri="{FF2B5EF4-FFF2-40B4-BE49-F238E27FC236}">
                <a16:creationId xmlns:a16="http://schemas.microsoft.com/office/drawing/2014/main" id="{994BA5BD-17A7-AE07-1D01-15D94B02965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01626" y="5752285"/>
            <a:ext cx="1094888" cy="1110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54;p15">
            <a:extLst>
              <a:ext uri="{FF2B5EF4-FFF2-40B4-BE49-F238E27FC236}">
                <a16:creationId xmlns:a16="http://schemas.microsoft.com/office/drawing/2014/main" id="{A33F60D0-7A4A-4EF3-122A-35F4321F3298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r="77679"/>
          <a:stretch/>
        </p:blipFill>
        <p:spPr>
          <a:xfrm rot="-2700000" flipH="1">
            <a:off x="10007243" y="5913143"/>
            <a:ext cx="302625" cy="301062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1;p15">
            <a:extLst>
              <a:ext uri="{FF2B5EF4-FFF2-40B4-BE49-F238E27FC236}">
                <a16:creationId xmlns:a16="http://schemas.microsoft.com/office/drawing/2014/main" id="{38B064FD-8034-434D-73BD-CA0ACFB27DF3}"/>
              </a:ext>
            </a:extLst>
          </p:cNvPr>
          <p:cNvSpPr/>
          <p:nvPr/>
        </p:nvSpPr>
        <p:spPr>
          <a:xfrm flipH="1">
            <a:off x="10207965" y="6066764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41" name="Google Shape;132;p15">
            <a:extLst>
              <a:ext uri="{FF2B5EF4-FFF2-40B4-BE49-F238E27FC236}">
                <a16:creationId xmlns:a16="http://schemas.microsoft.com/office/drawing/2014/main" id="{451FBF1D-F590-A5BF-C355-179744492FB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24203" y="5374596"/>
            <a:ext cx="1492199" cy="14581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4;p15">
            <a:extLst>
              <a:ext uri="{FF2B5EF4-FFF2-40B4-BE49-F238E27FC236}">
                <a16:creationId xmlns:a16="http://schemas.microsoft.com/office/drawing/2014/main" id="{641AA8EE-D18A-643A-0A87-8D6D5BAD589C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r="77679"/>
          <a:stretch/>
        </p:blipFill>
        <p:spPr>
          <a:xfrm rot="-2700000" flipH="1">
            <a:off x="610377" y="6040362"/>
            <a:ext cx="302625" cy="301062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41;p15">
            <a:extLst>
              <a:ext uri="{FF2B5EF4-FFF2-40B4-BE49-F238E27FC236}">
                <a16:creationId xmlns:a16="http://schemas.microsoft.com/office/drawing/2014/main" id="{D4D743F8-9E19-61C6-CE76-6A73A4F6BEB6}"/>
              </a:ext>
            </a:extLst>
          </p:cNvPr>
          <p:cNvSpPr/>
          <p:nvPr/>
        </p:nvSpPr>
        <p:spPr>
          <a:xfrm flipH="1">
            <a:off x="811099" y="6193983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52" name="Google Shape;156;p15">
            <a:extLst>
              <a:ext uri="{FF2B5EF4-FFF2-40B4-BE49-F238E27FC236}">
                <a16:creationId xmlns:a16="http://schemas.microsoft.com/office/drawing/2014/main" id="{7886516E-851F-4C24-B566-E4AFEDB5C9C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r="77679"/>
          <a:stretch/>
        </p:blipFill>
        <p:spPr>
          <a:xfrm rot="2700000">
            <a:off x="1757429" y="5988241"/>
            <a:ext cx="302625" cy="301062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41;p15">
            <a:extLst>
              <a:ext uri="{FF2B5EF4-FFF2-40B4-BE49-F238E27FC236}">
                <a16:creationId xmlns:a16="http://schemas.microsoft.com/office/drawing/2014/main" id="{0489C556-8B1B-EFE1-25F6-E5B8519CE084}"/>
              </a:ext>
            </a:extLst>
          </p:cNvPr>
          <p:cNvSpPr/>
          <p:nvPr/>
        </p:nvSpPr>
        <p:spPr>
          <a:xfrm flipH="1">
            <a:off x="1994474" y="6129925"/>
            <a:ext cx="145412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09F6B61-B81B-D5E3-C9E0-606BFE725C8B}"/>
              </a:ext>
            </a:extLst>
          </p:cNvPr>
          <p:cNvGrpSpPr/>
          <p:nvPr/>
        </p:nvGrpSpPr>
        <p:grpSpPr>
          <a:xfrm>
            <a:off x="351720" y="-177554"/>
            <a:ext cx="1172866" cy="1063966"/>
            <a:chOff x="462711" y="123567"/>
            <a:chExt cx="1958636" cy="159218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A4EA933-154C-922D-9676-DD13A5DBBC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994474" y="707983"/>
              <a:ext cx="426873" cy="423353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78194D3-307A-2040-77F6-D4CF50F0DB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rgbClr val="309EFF">
                  <a:tint val="45000"/>
                  <a:satMod val="400000"/>
                </a:srgbClr>
              </a:duotone>
              <a:alphaModFix amt="20000"/>
            </a:blip>
            <a:stretch>
              <a:fillRect/>
            </a:stretch>
          </p:blipFill>
          <p:spPr>
            <a:xfrm rot="1250831">
              <a:off x="462711" y="123567"/>
              <a:ext cx="1735159" cy="1592187"/>
            </a:xfrm>
            <a:prstGeom prst="rect">
              <a:avLst/>
            </a:prstGeom>
            <a:effectLst>
              <a:glow rad="228600">
                <a:schemeClr val="accent2">
                  <a:lumMod val="20000"/>
                  <a:lumOff val="80000"/>
                  <a:alpha val="40000"/>
                </a:schemeClr>
              </a:glow>
            </a:effectLst>
          </p:spPr>
        </p:pic>
      </p:grp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8023AEC8-E17F-E571-7B75-46FABB340900}"/>
              </a:ext>
            </a:extLst>
          </p:cNvPr>
          <p:cNvSpPr txBox="1">
            <a:spLocks/>
          </p:cNvSpPr>
          <p:nvPr/>
        </p:nvSpPr>
        <p:spPr>
          <a:xfrm>
            <a:off x="10197208" y="5178344"/>
            <a:ext cx="1718498" cy="546093"/>
          </a:xfrm>
          <a:custGeom>
            <a:avLst/>
            <a:gdLst>
              <a:gd name="connsiteX0" fmla="*/ 0 w 1718498"/>
              <a:gd name="connsiteY0" fmla="*/ 0 h 546093"/>
              <a:gd name="connsiteX1" fmla="*/ 607203 w 1718498"/>
              <a:gd name="connsiteY1" fmla="*/ 0 h 546093"/>
              <a:gd name="connsiteX2" fmla="*/ 1197220 w 1718498"/>
              <a:gd name="connsiteY2" fmla="*/ 0 h 546093"/>
              <a:gd name="connsiteX3" fmla="*/ 1718498 w 1718498"/>
              <a:gd name="connsiteY3" fmla="*/ 0 h 546093"/>
              <a:gd name="connsiteX4" fmla="*/ 1718498 w 1718498"/>
              <a:gd name="connsiteY4" fmla="*/ 546093 h 546093"/>
              <a:gd name="connsiteX5" fmla="*/ 1180035 w 1718498"/>
              <a:gd name="connsiteY5" fmla="*/ 546093 h 546093"/>
              <a:gd name="connsiteX6" fmla="*/ 607203 w 1718498"/>
              <a:gd name="connsiteY6" fmla="*/ 546093 h 546093"/>
              <a:gd name="connsiteX7" fmla="*/ 0 w 1718498"/>
              <a:gd name="connsiteY7" fmla="*/ 546093 h 546093"/>
              <a:gd name="connsiteX8" fmla="*/ 0 w 1718498"/>
              <a:gd name="connsiteY8" fmla="*/ 0 h 546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8498" h="546093" fill="none" extrusionOk="0">
                <a:moveTo>
                  <a:pt x="0" y="0"/>
                </a:moveTo>
                <a:cubicBezTo>
                  <a:pt x="188616" y="-12784"/>
                  <a:pt x="383536" y="13540"/>
                  <a:pt x="607203" y="0"/>
                </a:cubicBezTo>
                <a:cubicBezTo>
                  <a:pt x="830870" y="-13540"/>
                  <a:pt x="920104" y="13454"/>
                  <a:pt x="1197220" y="0"/>
                </a:cubicBezTo>
                <a:cubicBezTo>
                  <a:pt x="1474336" y="-13454"/>
                  <a:pt x="1499325" y="-18208"/>
                  <a:pt x="1718498" y="0"/>
                </a:cubicBezTo>
                <a:cubicBezTo>
                  <a:pt x="1733360" y="161453"/>
                  <a:pt x="1694010" y="349287"/>
                  <a:pt x="1718498" y="546093"/>
                </a:cubicBezTo>
                <a:cubicBezTo>
                  <a:pt x="1596616" y="558223"/>
                  <a:pt x="1304274" y="521374"/>
                  <a:pt x="1180035" y="546093"/>
                </a:cubicBezTo>
                <a:cubicBezTo>
                  <a:pt x="1055796" y="570812"/>
                  <a:pt x="810446" y="550347"/>
                  <a:pt x="607203" y="546093"/>
                </a:cubicBezTo>
                <a:cubicBezTo>
                  <a:pt x="403960" y="541839"/>
                  <a:pt x="261636" y="526828"/>
                  <a:pt x="0" y="546093"/>
                </a:cubicBezTo>
                <a:cubicBezTo>
                  <a:pt x="-25298" y="333249"/>
                  <a:pt x="-20631" y="134138"/>
                  <a:pt x="0" y="0"/>
                </a:cubicBezTo>
                <a:close/>
              </a:path>
              <a:path w="1718498" h="546093" stroke="0" extrusionOk="0">
                <a:moveTo>
                  <a:pt x="0" y="0"/>
                </a:moveTo>
                <a:cubicBezTo>
                  <a:pt x="144706" y="-15747"/>
                  <a:pt x="344893" y="13149"/>
                  <a:pt x="555648" y="0"/>
                </a:cubicBezTo>
                <a:cubicBezTo>
                  <a:pt x="766403" y="-13149"/>
                  <a:pt x="966455" y="23966"/>
                  <a:pt x="1076925" y="0"/>
                </a:cubicBezTo>
                <a:cubicBezTo>
                  <a:pt x="1187395" y="-23966"/>
                  <a:pt x="1568611" y="-19344"/>
                  <a:pt x="1718498" y="0"/>
                </a:cubicBezTo>
                <a:cubicBezTo>
                  <a:pt x="1704803" y="159569"/>
                  <a:pt x="1726021" y="284308"/>
                  <a:pt x="1718498" y="546093"/>
                </a:cubicBezTo>
                <a:cubicBezTo>
                  <a:pt x="1523180" y="526530"/>
                  <a:pt x="1320143" y="568508"/>
                  <a:pt x="1180035" y="546093"/>
                </a:cubicBezTo>
                <a:cubicBezTo>
                  <a:pt x="1039927" y="523678"/>
                  <a:pt x="868855" y="548623"/>
                  <a:pt x="572833" y="546093"/>
                </a:cubicBezTo>
                <a:cubicBezTo>
                  <a:pt x="276811" y="543563"/>
                  <a:pt x="127980" y="537184"/>
                  <a:pt x="0" y="546093"/>
                </a:cubicBezTo>
                <a:cubicBezTo>
                  <a:pt x="-10730" y="358884"/>
                  <a:pt x="15934" y="186916"/>
                  <a:pt x="0" y="0"/>
                </a:cubicBezTo>
                <a:close/>
              </a:path>
            </a:pathLst>
          </a:custGeom>
          <a:solidFill>
            <a:schemeClr val="accent2">
              <a:alpha val="57000"/>
            </a:schemeClr>
          </a:solidFill>
          <a:ln>
            <a:solidFill>
              <a:srgbClr val="56868C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chemeClr val="accent1"/>
                </a:solidFill>
                <a:latin typeface="Outfit SemiBold" pitchFamily="2" charset="0"/>
              </a:rPr>
              <a:t>Medicare guidance at no-cost to you!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A16E772-409F-1D8A-F219-439F873D00D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42716" y="229635"/>
            <a:ext cx="4113246" cy="5429485"/>
          </a:xfrm>
          <a:prstGeom prst="rect">
            <a:avLst/>
          </a:prstGeom>
        </p:spPr>
      </p:pic>
      <p:sp>
        <p:nvSpPr>
          <p:cNvPr id="27" name="Text Placeholder 18">
            <a:extLst>
              <a:ext uri="{FF2B5EF4-FFF2-40B4-BE49-F238E27FC236}">
                <a16:creationId xmlns:a16="http://schemas.microsoft.com/office/drawing/2014/main" id="{AFC354A3-323B-3090-5D95-1BEED38C3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813" y="3664740"/>
            <a:ext cx="3064021" cy="1035396"/>
          </a:xfr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r>
              <a:rPr lang="en-US" sz="2800" dirty="0">
                <a:solidFill>
                  <a:srgbClr val="53945C"/>
                </a:solidFill>
                <a:latin typeface="Outfit SemiBold" pitchFamily="2" charset="0"/>
              </a:rPr>
              <a:t>Life Changing Event Form</a:t>
            </a:r>
            <a:endParaRPr lang="en-US" sz="3200" noProof="0" dirty="0">
              <a:solidFill>
                <a:srgbClr val="53945C"/>
              </a:solidFill>
              <a:latin typeface="Outfit SemiBold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17A276D-95F9-6358-1FDA-B620ABCC7099}"/>
              </a:ext>
            </a:extLst>
          </p:cNvPr>
          <p:cNvSpPr txBox="1"/>
          <p:nvPr/>
        </p:nvSpPr>
        <p:spPr>
          <a:xfrm>
            <a:off x="609092" y="2114679"/>
            <a:ext cx="287474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noProof="0" dirty="0">
                <a:solidFill>
                  <a:srgbClr val="53945C"/>
                </a:solidFill>
                <a:latin typeface="Outfit SemiBold" pitchFamily="2" charset="0"/>
              </a:rPr>
              <a:t>IRMAA</a:t>
            </a:r>
            <a:br>
              <a:rPr lang="en-US" sz="4800" noProof="0" dirty="0">
                <a:solidFill>
                  <a:srgbClr val="53945C"/>
                </a:solidFill>
                <a:latin typeface="Outfit SemiBold" pitchFamily="2" charset="0"/>
              </a:rPr>
            </a:br>
            <a:r>
              <a:rPr lang="en-US" sz="1800" noProof="0" dirty="0">
                <a:solidFill>
                  <a:srgbClr val="53945C"/>
                </a:solidFill>
                <a:latin typeface="Outfit SemiBold" pitchFamily="2" charset="0"/>
              </a:rPr>
              <a:t>Income Related Monthly Adjusted Amount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41249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E8E68E2-440F-83A5-946E-D61EEEA4D7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5119" y="1"/>
            <a:ext cx="2255420" cy="2267108"/>
          </a:xfrm>
          <a:prstGeom prst="rect">
            <a:avLst/>
          </a:prstGeom>
        </p:spPr>
      </p:pic>
      <p:pic>
        <p:nvPicPr>
          <p:cNvPr id="2" name="Google Shape;132;p15">
            <a:extLst>
              <a:ext uri="{FF2B5EF4-FFF2-40B4-BE49-F238E27FC236}">
                <a16:creationId xmlns:a16="http://schemas.microsoft.com/office/drawing/2014/main" id="{A4036004-D093-CD19-D51F-6C6B18F435D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0546" y="5498482"/>
            <a:ext cx="1340837" cy="1361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33;p15">
            <a:extLst>
              <a:ext uri="{FF2B5EF4-FFF2-40B4-BE49-F238E27FC236}">
                <a16:creationId xmlns:a16="http://schemas.microsoft.com/office/drawing/2014/main" id="{79502513-3712-2AB3-B9B4-38ACAAD635B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8362" y="5552549"/>
            <a:ext cx="1481158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34;p15">
            <a:extLst>
              <a:ext uri="{FF2B5EF4-FFF2-40B4-BE49-F238E27FC236}">
                <a16:creationId xmlns:a16="http://schemas.microsoft.com/office/drawing/2014/main" id="{4D9B5467-8DB9-5C13-27CF-11B40829155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5363" y="5550601"/>
            <a:ext cx="1380049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35;p15">
            <a:extLst>
              <a:ext uri="{FF2B5EF4-FFF2-40B4-BE49-F238E27FC236}">
                <a16:creationId xmlns:a16="http://schemas.microsoft.com/office/drawing/2014/main" id="{FBF0D675-AD96-8887-34A9-79991095ADD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1582" y="5550601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36;p15">
            <a:extLst>
              <a:ext uri="{FF2B5EF4-FFF2-40B4-BE49-F238E27FC236}">
                <a16:creationId xmlns:a16="http://schemas.microsoft.com/office/drawing/2014/main" id="{9A50FA69-3249-4DEA-7001-50E2655F8F9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89149" y="5424617"/>
            <a:ext cx="1367302" cy="1433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15">
            <a:extLst>
              <a:ext uri="{FF2B5EF4-FFF2-40B4-BE49-F238E27FC236}">
                <a16:creationId xmlns:a16="http://schemas.microsoft.com/office/drawing/2014/main" id="{F007EC7D-FD6A-BF06-698B-3D326AF0470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03181" y="5550601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38;p15">
            <a:extLst>
              <a:ext uri="{FF2B5EF4-FFF2-40B4-BE49-F238E27FC236}">
                <a16:creationId xmlns:a16="http://schemas.microsoft.com/office/drawing/2014/main" id="{40AC89B0-6C77-17DE-F339-E12F5F93E85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03164" y="5551739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134;p15">
            <a:extLst>
              <a:ext uri="{FF2B5EF4-FFF2-40B4-BE49-F238E27FC236}">
                <a16:creationId xmlns:a16="http://schemas.microsoft.com/office/drawing/2014/main" id="{DDC079AF-3463-A229-C255-EA27AF3D990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34475" y="5549463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135;p15">
            <a:extLst>
              <a:ext uri="{FF2B5EF4-FFF2-40B4-BE49-F238E27FC236}">
                <a16:creationId xmlns:a16="http://schemas.microsoft.com/office/drawing/2014/main" id="{3A58E154-8B06-90C5-CB81-6477108DCD4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41482" y="5521615"/>
            <a:ext cx="1394815" cy="1335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36;p15">
            <a:extLst>
              <a:ext uri="{FF2B5EF4-FFF2-40B4-BE49-F238E27FC236}">
                <a16:creationId xmlns:a16="http://schemas.microsoft.com/office/drawing/2014/main" id="{3FE70316-639D-EE06-84D2-03B38AC84DD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41975" y="5556780"/>
            <a:ext cx="1380049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137;p15">
            <a:extLst>
              <a:ext uri="{FF2B5EF4-FFF2-40B4-BE49-F238E27FC236}">
                <a16:creationId xmlns:a16="http://schemas.microsoft.com/office/drawing/2014/main" id="{1219CBEA-4C5B-CBA0-6FF9-624D5B917D9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43081" y="5555642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138;p15">
            <a:extLst>
              <a:ext uri="{FF2B5EF4-FFF2-40B4-BE49-F238E27FC236}">
                <a16:creationId xmlns:a16="http://schemas.microsoft.com/office/drawing/2014/main" id="{2059C3B3-D66A-563B-A53B-FF6007B463E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43064" y="5550601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140;p15">
            <a:extLst>
              <a:ext uri="{FF2B5EF4-FFF2-40B4-BE49-F238E27FC236}">
                <a16:creationId xmlns:a16="http://schemas.microsoft.com/office/drawing/2014/main" id="{70AEBFD0-E12F-05F5-E2BE-DB40EDF6DFB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77679"/>
          <a:stretch/>
        </p:blipFill>
        <p:spPr>
          <a:xfrm rot="-2700000" flipH="1">
            <a:off x="8269183" y="5921463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142;p15">
            <a:extLst>
              <a:ext uri="{FF2B5EF4-FFF2-40B4-BE49-F238E27FC236}">
                <a16:creationId xmlns:a16="http://schemas.microsoft.com/office/drawing/2014/main" id="{58D07110-81E8-C149-753A-65C38E450F9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77679"/>
          <a:stretch/>
        </p:blipFill>
        <p:spPr>
          <a:xfrm rot="2700000">
            <a:off x="11179491" y="5934025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144;p15">
            <a:extLst>
              <a:ext uri="{FF2B5EF4-FFF2-40B4-BE49-F238E27FC236}">
                <a16:creationId xmlns:a16="http://schemas.microsoft.com/office/drawing/2014/main" id="{86FC8E11-77A7-2EF1-16DD-0E4C045B456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r="77679"/>
          <a:stretch/>
        </p:blipFill>
        <p:spPr>
          <a:xfrm rot="2700000">
            <a:off x="3864655" y="5851106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146;p15">
            <a:extLst>
              <a:ext uri="{FF2B5EF4-FFF2-40B4-BE49-F238E27FC236}">
                <a16:creationId xmlns:a16="http://schemas.microsoft.com/office/drawing/2014/main" id="{C30CA806-6534-8C8D-66E6-87189B5D7A3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r="77679"/>
          <a:stretch/>
        </p:blipFill>
        <p:spPr>
          <a:xfrm rot="-2700000" flipH="1">
            <a:off x="5661837" y="5851107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148;p15">
            <a:extLst>
              <a:ext uri="{FF2B5EF4-FFF2-40B4-BE49-F238E27FC236}">
                <a16:creationId xmlns:a16="http://schemas.microsoft.com/office/drawing/2014/main" id="{69E686EE-2FEF-2DBD-2253-123979BA052C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r="77679"/>
          <a:stretch/>
        </p:blipFill>
        <p:spPr>
          <a:xfrm rot="-2700000" flipH="1">
            <a:off x="2613237" y="5898169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150;p15">
            <a:extLst>
              <a:ext uri="{FF2B5EF4-FFF2-40B4-BE49-F238E27FC236}">
                <a16:creationId xmlns:a16="http://schemas.microsoft.com/office/drawing/2014/main" id="{B3E4A619-A860-28D5-C2ED-DB82E7AFDB07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r="77679"/>
          <a:stretch/>
        </p:blipFill>
        <p:spPr>
          <a:xfrm rot="2700000">
            <a:off x="7233062" y="5835519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152;p15">
            <a:extLst>
              <a:ext uri="{FF2B5EF4-FFF2-40B4-BE49-F238E27FC236}">
                <a16:creationId xmlns:a16="http://schemas.microsoft.com/office/drawing/2014/main" id="{2ED777C1-22BB-7635-1962-4BBBB87E2CFD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r="77679"/>
          <a:stretch/>
        </p:blipFill>
        <p:spPr>
          <a:xfrm rot="2700000">
            <a:off x="4768124" y="5954819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156;p15">
            <a:extLst>
              <a:ext uri="{FF2B5EF4-FFF2-40B4-BE49-F238E27FC236}">
                <a16:creationId xmlns:a16="http://schemas.microsoft.com/office/drawing/2014/main" id="{3387F9F9-60F6-1D46-B138-8EFFF45EB19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r="77679"/>
          <a:stretch/>
        </p:blipFill>
        <p:spPr>
          <a:xfrm rot="2700000">
            <a:off x="8871000" y="6010498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158;p15">
            <a:extLst>
              <a:ext uri="{FF2B5EF4-FFF2-40B4-BE49-F238E27FC236}">
                <a16:creationId xmlns:a16="http://schemas.microsoft.com/office/drawing/2014/main" id="{C11E0E27-3F12-6162-A3B1-2EB4B0C92C0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77679"/>
          <a:stretch/>
        </p:blipFill>
        <p:spPr>
          <a:xfrm rot="-2700000" flipH="1">
            <a:off x="6504187" y="5898169"/>
            <a:ext cx="302625" cy="301062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141;p15">
            <a:extLst>
              <a:ext uri="{FF2B5EF4-FFF2-40B4-BE49-F238E27FC236}">
                <a16:creationId xmlns:a16="http://schemas.microsoft.com/office/drawing/2014/main" id="{4C0BC71B-636E-8128-3A4C-FE18F683586E}"/>
              </a:ext>
            </a:extLst>
          </p:cNvPr>
          <p:cNvSpPr/>
          <p:nvPr/>
        </p:nvSpPr>
        <p:spPr>
          <a:xfrm flipH="1">
            <a:off x="9108045" y="6152182"/>
            <a:ext cx="145412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9" name="Google Shape;141;p15">
            <a:extLst>
              <a:ext uri="{FF2B5EF4-FFF2-40B4-BE49-F238E27FC236}">
                <a16:creationId xmlns:a16="http://schemas.microsoft.com/office/drawing/2014/main" id="{61DF672E-449F-B977-B204-46FF8A074341}"/>
              </a:ext>
            </a:extLst>
          </p:cNvPr>
          <p:cNvSpPr/>
          <p:nvPr/>
        </p:nvSpPr>
        <p:spPr>
          <a:xfrm>
            <a:off x="8195630" y="6056400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0" name="Google Shape;141;p15">
            <a:extLst>
              <a:ext uri="{FF2B5EF4-FFF2-40B4-BE49-F238E27FC236}">
                <a16:creationId xmlns:a16="http://schemas.microsoft.com/office/drawing/2014/main" id="{DA0A6A98-26EC-5671-F46C-E2DB7A543B2D}"/>
              </a:ext>
            </a:extLst>
          </p:cNvPr>
          <p:cNvSpPr/>
          <p:nvPr/>
        </p:nvSpPr>
        <p:spPr>
          <a:xfrm>
            <a:off x="7151321" y="5979152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1" name="Google Shape;141;p15">
            <a:extLst>
              <a:ext uri="{FF2B5EF4-FFF2-40B4-BE49-F238E27FC236}">
                <a16:creationId xmlns:a16="http://schemas.microsoft.com/office/drawing/2014/main" id="{A32D47EB-1C57-F168-5042-B2A95E81061F}"/>
              </a:ext>
            </a:extLst>
          </p:cNvPr>
          <p:cNvSpPr/>
          <p:nvPr/>
        </p:nvSpPr>
        <p:spPr>
          <a:xfrm>
            <a:off x="3935412" y="6048700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" name="Google Shape;141;p15">
            <a:extLst>
              <a:ext uri="{FF2B5EF4-FFF2-40B4-BE49-F238E27FC236}">
                <a16:creationId xmlns:a16="http://schemas.microsoft.com/office/drawing/2014/main" id="{08490351-FE19-976F-728D-5A5753A1F39C}"/>
              </a:ext>
            </a:extLst>
          </p:cNvPr>
          <p:cNvSpPr/>
          <p:nvPr/>
        </p:nvSpPr>
        <p:spPr>
          <a:xfrm flipH="1">
            <a:off x="2838513" y="6048700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3" name="Google Shape;141;p15">
            <a:extLst>
              <a:ext uri="{FF2B5EF4-FFF2-40B4-BE49-F238E27FC236}">
                <a16:creationId xmlns:a16="http://schemas.microsoft.com/office/drawing/2014/main" id="{4B11AE68-1E59-AEC3-19AB-03E8B3602458}"/>
              </a:ext>
            </a:extLst>
          </p:cNvPr>
          <p:cNvSpPr/>
          <p:nvPr/>
        </p:nvSpPr>
        <p:spPr>
          <a:xfrm>
            <a:off x="11126702" y="6068961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4" name="Google Shape;141;p15">
            <a:extLst>
              <a:ext uri="{FF2B5EF4-FFF2-40B4-BE49-F238E27FC236}">
                <a16:creationId xmlns:a16="http://schemas.microsoft.com/office/drawing/2014/main" id="{65ACA5D2-E49F-95FA-E423-223981DCEA2C}"/>
              </a:ext>
            </a:extLst>
          </p:cNvPr>
          <p:cNvSpPr/>
          <p:nvPr/>
        </p:nvSpPr>
        <p:spPr>
          <a:xfrm flipH="1">
            <a:off x="5006202" y="6105350"/>
            <a:ext cx="195441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5" name="Google Shape;141;p15">
            <a:extLst>
              <a:ext uri="{FF2B5EF4-FFF2-40B4-BE49-F238E27FC236}">
                <a16:creationId xmlns:a16="http://schemas.microsoft.com/office/drawing/2014/main" id="{20FFCB7C-5BE5-E264-21A3-EC7B05998879}"/>
              </a:ext>
            </a:extLst>
          </p:cNvPr>
          <p:cNvSpPr/>
          <p:nvPr/>
        </p:nvSpPr>
        <p:spPr>
          <a:xfrm>
            <a:off x="5576526" y="6003859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00" name="Google Shape;132;p15">
            <a:extLst>
              <a:ext uri="{FF2B5EF4-FFF2-40B4-BE49-F238E27FC236}">
                <a16:creationId xmlns:a16="http://schemas.microsoft.com/office/drawing/2014/main" id="{A89C55E3-D9A2-C171-BA84-EADC4F9242E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09591" y="5498482"/>
            <a:ext cx="1461040" cy="1307399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41;p15">
            <a:extLst>
              <a:ext uri="{FF2B5EF4-FFF2-40B4-BE49-F238E27FC236}">
                <a16:creationId xmlns:a16="http://schemas.microsoft.com/office/drawing/2014/main" id="{42F639C4-9F1B-C32F-1028-399381021EF5}"/>
              </a:ext>
            </a:extLst>
          </p:cNvPr>
          <p:cNvSpPr/>
          <p:nvPr/>
        </p:nvSpPr>
        <p:spPr>
          <a:xfrm flipH="1">
            <a:off x="6725667" y="6055001"/>
            <a:ext cx="195441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34" name="Google Shape;136;p15">
            <a:extLst>
              <a:ext uri="{FF2B5EF4-FFF2-40B4-BE49-F238E27FC236}">
                <a16:creationId xmlns:a16="http://schemas.microsoft.com/office/drawing/2014/main" id="{32A750B8-41C6-0102-479C-A6BE115CF82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91523" y="5521615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6;p15">
            <a:extLst>
              <a:ext uri="{FF2B5EF4-FFF2-40B4-BE49-F238E27FC236}">
                <a16:creationId xmlns:a16="http://schemas.microsoft.com/office/drawing/2014/main" id="{994BA5BD-17A7-AE07-1D01-15D94B02965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01626" y="5752285"/>
            <a:ext cx="1094888" cy="1110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54;p15">
            <a:extLst>
              <a:ext uri="{FF2B5EF4-FFF2-40B4-BE49-F238E27FC236}">
                <a16:creationId xmlns:a16="http://schemas.microsoft.com/office/drawing/2014/main" id="{A33F60D0-7A4A-4EF3-122A-35F4321F3298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r="77679"/>
          <a:stretch/>
        </p:blipFill>
        <p:spPr>
          <a:xfrm rot="-2700000" flipH="1">
            <a:off x="9982892" y="5917968"/>
            <a:ext cx="302625" cy="301062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1;p15">
            <a:extLst>
              <a:ext uri="{FF2B5EF4-FFF2-40B4-BE49-F238E27FC236}">
                <a16:creationId xmlns:a16="http://schemas.microsoft.com/office/drawing/2014/main" id="{38B064FD-8034-434D-73BD-CA0ACFB27DF3}"/>
              </a:ext>
            </a:extLst>
          </p:cNvPr>
          <p:cNvSpPr/>
          <p:nvPr/>
        </p:nvSpPr>
        <p:spPr>
          <a:xfrm flipH="1">
            <a:off x="10207965" y="6066764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41" name="Google Shape;132;p15">
            <a:extLst>
              <a:ext uri="{FF2B5EF4-FFF2-40B4-BE49-F238E27FC236}">
                <a16:creationId xmlns:a16="http://schemas.microsoft.com/office/drawing/2014/main" id="{451FBF1D-F590-A5BF-C355-179744492FB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37820" y="5423478"/>
            <a:ext cx="1492199" cy="1433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4;p15">
            <a:extLst>
              <a:ext uri="{FF2B5EF4-FFF2-40B4-BE49-F238E27FC236}">
                <a16:creationId xmlns:a16="http://schemas.microsoft.com/office/drawing/2014/main" id="{641AA8EE-D18A-643A-0A87-8D6D5BAD589C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r="77679"/>
          <a:stretch/>
        </p:blipFill>
        <p:spPr>
          <a:xfrm rot="-2700000" flipH="1">
            <a:off x="593050" y="6059047"/>
            <a:ext cx="302625" cy="301062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41;p15">
            <a:extLst>
              <a:ext uri="{FF2B5EF4-FFF2-40B4-BE49-F238E27FC236}">
                <a16:creationId xmlns:a16="http://schemas.microsoft.com/office/drawing/2014/main" id="{D4D743F8-9E19-61C6-CE76-6A73A4F6BEB6}"/>
              </a:ext>
            </a:extLst>
          </p:cNvPr>
          <p:cNvSpPr/>
          <p:nvPr/>
        </p:nvSpPr>
        <p:spPr>
          <a:xfrm flipH="1">
            <a:off x="811099" y="6193983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52" name="Google Shape;156;p15">
            <a:extLst>
              <a:ext uri="{FF2B5EF4-FFF2-40B4-BE49-F238E27FC236}">
                <a16:creationId xmlns:a16="http://schemas.microsoft.com/office/drawing/2014/main" id="{7886516E-851F-4C24-B566-E4AFEDB5C9C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r="77679"/>
          <a:stretch/>
        </p:blipFill>
        <p:spPr>
          <a:xfrm rot="2700000">
            <a:off x="1757429" y="5988241"/>
            <a:ext cx="302625" cy="301062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41;p15">
            <a:extLst>
              <a:ext uri="{FF2B5EF4-FFF2-40B4-BE49-F238E27FC236}">
                <a16:creationId xmlns:a16="http://schemas.microsoft.com/office/drawing/2014/main" id="{0489C556-8B1B-EFE1-25F6-E5B8519CE084}"/>
              </a:ext>
            </a:extLst>
          </p:cNvPr>
          <p:cNvSpPr/>
          <p:nvPr/>
        </p:nvSpPr>
        <p:spPr>
          <a:xfrm flipH="1">
            <a:off x="1994474" y="6129925"/>
            <a:ext cx="145412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1" name="Picture 10" descr="A white letter o with a star in the middle&#10;&#10;Description automatically generated with low confidence">
            <a:extLst>
              <a:ext uri="{FF2B5EF4-FFF2-40B4-BE49-F238E27FC236}">
                <a16:creationId xmlns:a16="http://schemas.microsoft.com/office/drawing/2014/main" id="{CD5582BC-3ACE-9DFC-3FC1-2F8A00C7F9F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95957" y="6608074"/>
            <a:ext cx="1616348" cy="182021"/>
          </a:xfrm>
          <a:prstGeom prst="rect">
            <a:avLst/>
          </a:prstGeom>
        </p:spPr>
      </p:pic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EC152A00-AC73-C85B-A8BF-2992C5F4D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0819" y="420787"/>
            <a:ext cx="7897146" cy="657883"/>
          </a:xfr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sz="3800" noProof="0" dirty="0">
                <a:solidFill>
                  <a:srgbClr val="53945C"/>
                </a:solidFill>
                <a:latin typeface="Outfit SemiBold" pitchFamily="2" charset="0"/>
              </a:rPr>
              <a:t>How Do You Apply for Medicare?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AE72A7A-716B-35E4-DB79-E3FFCCF8A59C}"/>
              </a:ext>
            </a:extLst>
          </p:cNvPr>
          <p:cNvGrpSpPr/>
          <p:nvPr/>
        </p:nvGrpSpPr>
        <p:grpSpPr>
          <a:xfrm>
            <a:off x="1376740" y="1633380"/>
            <a:ext cx="9281511" cy="1429562"/>
            <a:chOff x="1376740" y="1904878"/>
            <a:chExt cx="9281511" cy="1429562"/>
          </a:xfrm>
        </p:grpSpPr>
        <p:sp>
          <p:nvSpPr>
            <p:cNvPr id="16" name="Arrow: Pentagon 15">
              <a:extLst>
                <a:ext uri="{FF2B5EF4-FFF2-40B4-BE49-F238E27FC236}">
                  <a16:creationId xmlns:a16="http://schemas.microsoft.com/office/drawing/2014/main" id="{439F5FE6-D791-FC8D-623B-7D9BE9EBBC8B}"/>
                </a:ext>
              </a:extLst>
            </p:cNvPr>
            <p:cNvSpPr/>
            <p:nvPr/>
          </p:nvSpPr>
          <p:spPr>
            <a:xfrm>
              <a:off x="1632764" y="2255614"/>
              <a:ext cx="3266965" cy="1078826"/>
            </a:xfrm>
            <a:prstGeom prst="homePlate">
              <a:avLst/>
            </a:prstGeom>
            <a:solidFill>
              <a:srgbClr val="D5F4FF">
                <a:alpha val="57000"/>
              </a:srgbClr>
            </a:solidFill>
            <a:ln>
              <a:solidFill>
                <a:schemeClr val="accent1"/>
              </a:solidFill>
              <a:extLst>
                <a:ext uri="{C807C97D-BFC1-408E-A445-0C87EB9F89A2}">
                  <ask:lineSketchStyleProps xmlns:ask="http://schemas.microsoft.com/office/drawing/2018/sketchyshapes" sd="2149863161">
                    <a:custGeom>
                      <a:avLst/>
                      <a:gdLst>
                        <a:gd name="connsiteX0" fmla="*/ 0 w 3266965"/>
                        <a:gd name="connsiteY0" fmla="*/ 0 h 1078826"/>
                        <a:gd name="connsiteX1" fmla="*/ 2727552 w 3266965"/>
                        <a:gd name="connsiteY1" fmla="*/ 0 h 1078826"/>
                        <a:gd name="connsiteX2" fmla="*/ 3266965 w 3266965"/>
                        <a:gd name="connsiteY2" fmla="*/ 539413 h 1078826"/>
                        <a:gd name="connsiteX3" fmla="*/ 2727552 w 3266965"/>
                        <a:gd name="connsiteY3" fmla="*/ 1078826 h 1078826"/>
                        <a:gd name="connsiteX4" fmla="*/ 0 w 3266965"/>
                        <a:gd name="connsiteY4" fmla="*/ 1078826 h 1078826"/>
                        <a:gd name="connsiteX5" fmla="*/ 0 w 3266965"/>
                        <a:gd name="connsiteY5" fmla="*/ 0 h 10788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266965" h="1078826" fill="none" extrusionOk="0">
                          <a:moveTo>
                            <a:pt x="0" y="0"/>
                          </a:moveTo>
                          <a:cubicBezTo>
                            <a:pt x="434836" y="-66338"/>
                            <a:pt x="1366416" y="-101149"/>
                            <a:pt x="2727552" y="0"/>
                          </a:cubicBezTo>
                          <a:cubicBezTo>
                            <a:pt x="2911836" y="245083"/>
                            <a:pt x="3048605" y="375497"/>
                            <a:pt x="3266965" y="539413"/>
                          </a:cubicBezTo>
                          <a:cubicBezTo>
                            <a:pt x="3124834" y="676267"/>
                            <a:pt x="2833065" y="1063891"/>
                            <a:pt x="2727552" y="1078826"/>
                          </a:cubicBezTo>
                          <a:cubicBezTo>
                            <a:pt x="2163561" y="1142586"/>
                            <a:pt x="426190" y="1179196"/>
                            <a:pt x="0" y="1078826"/>
                          </a:cubicBezTo>
                          <a:cubicBezTo>
                            <a:pt x="-47328" y="709655"/>
                            <a:pt x="21247" y="113649"/>
                            <a:pt x="0" y="0"/>
                          </a:cubicBezTo>
                          <a:close/>
                        </a:path>
                        <a:path w="3266965" h="1078826" stroke="0" extrusionOk="0">
                          <a:moveTo>
                            <a:pt x="0" y="0"/>
                          </a:moveTo>
                          <a:cubicBezTo>
                            <a:pt x="1140586" y="46381"/>
                            <a:pt x="2219218" y="3646"/>
                            <a:pt x="2727552" y="0"/>
                          </a:cubicBezTo>
                          <a:cubicBezTo>
                            <a:pt x="3029700" y="234350"/>
                            <a:pt x="3214999" y="479789"/>
                            <a:pt x="3266965" y="539413"/>
                          </a:cubicBezTo>
                          <a:cubicBezTo>
                            <a:pt x="3257143" y="646283"/>
                            <a:pt x="2945115" y="913369"/>
                            <a:pt x="2727552" y="1078826"/>
                          </a:cubicBezTo>
                          <a:cubicBezTo>
                            <a:pt x="2419567" y="1023254"/>
                            <a:pt x="682690" y="1031956"/>
                            <a:pt x="0" y="1078826"/>
                          </a:cubicBezTo>
                          <a:cubicBezTo>
                            <a:pt x="-94345" y="603322"/>
                            <a:pt x="15865" y="479474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Outfit SemiBold" pitchFamily="2" charset="0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D43AA5D-77CF-B70E-9281-DD3C374BA997}"/>
                </a:ext>
              </a:extLst>
            </p:cNvPr>
            <p:cNvGrpSpPr/>
            <p:nvPr/>
          </p:nvGrpSpPr>
          <p:grpSpPr>
            <a:xfrm>
              <a:off x="1376740" y="1904878"/>
              <a:ext cx="9281511" cy="1344878"/>
              <a:chOff x="1376740" y="1904878"/>
              <a:chExt cx="9281511" cy="1344878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33A6B615-961C-9D9F-3BEE-08965F8B5D9A}"/>
                  </a:ext>
                </a:extLst>
              </p:cNvPr>
              <p:cNvGrpSpPr/>
              <p:nvPr/>
            </p:nvGrpSpPr>
            <p:grpSpPr>
              <a:xfrm>
                <a:off x="1376740" y="1984424"/>
                <a:ext cx="9281511" cy="1265332"/>
                <a:chOff x="4723372" y="1561582"/>
                <a:chExt cx="6654020" cy="1265332"/>
              </a:xfrm>
            </p:grpSpPr>
            <p:grpSp>
              <p:nvGrpSpPr>
                <p:cNvPr id="20" name="Group 19">
                  <a:extLst>
                    <a:ext uri="{FF2B5EF4-FFF2-40B4-BE49-F238E27FC236}">
                      <a16:creationId xmlns:a16="http://schemas.microsoft.com/office/drawing/2014/main" id="{A60A980F-8CD5-2768-D136-A7A741F8BEAC}"/>
                    </a:ext>
                  </a:extLst>
                </p:cNvPr>
                <p:cNvGrpSpPr/>
                <p:nvPr/>
              </p:nvGrpSpPr>
              <p:grpSpPr>
                <a:xfrm>
                  <a:off x="7310225" y="1561582"/>
                  <a:ext cx="4067167" cy="1190305"/>
                  <a:chOff x="7310225" y="1561582"/>
                  <a:chExt cx="4067167" cy="1190305"/>
                </a:xfrm>
              </p:grpSpPr>
              <p:sp>
                <p:nvSpPr>
                  <p:cNvPr id="22" name="Content Placeholder 16">
                    <a:extLst>
                      <a:ext uri="{FF2B5EF4-FFF2-40B4-BE49-F238E27FC236}">
                        <a16:creationId xmlns:a16="http://schemas.microsoft.com/office/drawing/2014/main" id="{4E6E0A91-5CCD-56C3-1C7B-207B59D3F1C3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8610600" y="1561582"/>
                    <a:ext cx="2766792" cy="1190305"/>
                  </a:xfrm>
                  <a:prstGeom prst="rect">
                    <a:avLst/>
                  </a:prstGeom>
                  <a:solidFill>
                    <a:srgbClr val="53945C"/>
                  </a:solidFill>
                  <a:ln w="19050">
                    <a:solidFill>
                      <a:schemeClr val="accent2">
                        <a:lumMod val="50000"/>
                      </a:schemeClr>
                    </a:solidFill>
                    <a:extLst>
                      <a:ext uri="{C807C97D-BFC1-408E-A445-0C87EB9F89A2}">
                        <ask:lineSketchStyleProps xmlns:ask="http://schemas.microsoft.com/office/drawing/2018/sketchyshapes" sd="1219033472">
                          <a:custGeom>
                            <a:avLst/>
                            <a:gdLst>
                              <a:gd name="connsiteX0" fmla="*/ 0 w 2766792"/>
                              <a:gd name="connsiteY0" fmla="*/ 0 h 1190305"/>
                              <a:gd name="connsiteX1" fmla="*/ 608694 w 2766792"/>
                              <a:gd name="connsiteY1" fmla="*/ 0 h 1190305"/>
                              <a:gd name="connsiteX2" fmla="*/ 1189721 w 2766792"/>
                              <a:gd name="connsiteY2" fmla="*/ 0 h 1190305"/>
                              <a:gd name="connsiteX3" fmla="*/ 1770747 w 2766792"/>
                              <a:gd name="connsiteY3" fmla="*/ 0 h 1190305"/>
                              <a:gd name="connsiteX4" fmla="*/ 2241102 w 2766792"/>
                              <a:gd name="connsiteY4" fmla="*/ 0 h 1190305"/>
                              <a:gd name="connsiteX5" fmla="*/ 2766792 w 2766792"/>
                              <a:gd name="connsiteY5" fmla="*/ 0 h 1190305"/>
                              <a:gd name="connsiteX6" fmla="*/ 2766792 w 2766792"/>
                              <a:gd name="connsiteY6" fmla="*/ 607056 h 1190305"/>
                              <a:gd name="connsiteX7" fmla="*/ 2766792 w 2766792"/>
                              <a:gd name="connsiteY7" fmla="*/ 1190305 h 1190305"/>
                              <a:gd name="connsiteX8" fmla="*/ 2213434 w 2766792"/>
                              <a:gd name="connsiteY8" fmla="*/ 1190305 h 1190305"/>
                              <a:gd name="connsiteX9" fmla="*/ 1743079 w 2766792"/>
                              <a:gd name="connsiteY9" fmla="*/ 1190305 h 1190305"/>
                              <a:gd name="connsiteX10" fmla="*/ 1272724 w 2766792"/>
                              <a:gd name="connsiteY10" fmla="*/ 1190305 h 1190305"/>
                              <a:gd name="connsiteX11" fmla="*/ 691698 w 2766792"/>
                              <a:gd name="connsiteY11" fmla="*/ 1190305 h 1190305"/>
                              <a:gd name="connsiteX12" fmla="*/ 0 w 2766792"/>
                              <a:gd name="connsiteY12" fmla="*/ 1190305 h 1190305"/>
                              <a:gd name="connsiteX13" fmla="*/ 0 w 2766792"/>
                              <a:gd name="connsiteY13" fmla="*/ 571346 h 1190305"/>
                              <a:gd name="connsiteX14" fmla="*/ 0 w 2766792"/>
                              <a:gd name="connsiteY14" fmla="*/ 0 h 1190305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</a:cxnLst>
                            <a:rect l="l" t="t" r="r" b="b"/>
                            <a:pathLst>
                              <a:path w="2766792" h="1190305" fill="none" extrusionOk="0">
                                <a:moveTo>
                                  <a:pt x="0" y="0"/>
                                </a:moveTo>
                                <a:cubicBezTo>
                                  <a:pt x="143263" y="-47175"/>
                                  <a:pt x="304914" y="27260"/>
                                  <a:pt x="608694" y="0"/>
                                </a:cubicBezTo>
                                <a:cubicBezTo>
                                  <a:pt x="912474" y="-27260"/>
                                  <a:pt x="992729" y="66420"/>
                                  <a:pt x="1189721" y="0"/>
                                </a:cubicBezTo>
                                <a:cubicBezTo>
                                  <a:pt x="1386713" y="-66420"/>
                                  <a:pt x="1499790" y="22603"/>
                                  <a:pt x="1770747" y="0"/>
                                </a:cubicBezTo>
                                <a:cubicBezTo>
                                  <a:pt x="2041704" y="-22603"/>
                                  <a:pt x="2074190" y="720"/>
                                  <a:pt x="2241102" y="0"/>
                                </a:cubicBezTo>
                                <a:cubicBezTo>
                                  <a:pt x="2408014" y="-720"/>
                                  <a:pt x="2608802" y="8652"/>
                                  <a:pt x="2766792" y="0"/>
                                </a:cubicBezTo>
                                <a:cubicBezTo>
                                  <a:pt x="2835948" y="254313"/>
                                  <a:pt x="2759209" y="404085"/>
                                  <a:pt x="2766792" y="607056"/>
                                </a:cubicBezTo>
                                <a:cubicBezTo>
                                  <a:pt x="2774375" y="810027"/>
                                  <a:pt x="2727076" y="1037718"/>
                                  <a:pt x="2766792" y="1190305"/>
                                </a:cubicBezTo>
                                <a:cubicBezTo>
                                  <a:pt x="2592817" y="1196717"/>
                                  <a:pt x="2366017" y="1132382"/>
                                  <a:pt x="2213434" y="1190305"/>
                                </a:cubicBezTo>
                                <a:cubicBezTo>
                                  <a:pt x="2060851" y="1248228"/>
                                  <a:pt x="1884558" y="1162673"/>
                                  <a:pt x="1743079" y="1190305"/>
                                </a:cubicBezTo>
                                <a:cubicBezTo>
                                  <a:pt x="1601601" y="1217937"/>
                                  <a:pt x="1482358" y="1139385"/>
                                  <a:pt x="1272724" y="1190305"/>
                                </a:cubicBezTo>
                                <a:cubicBezTo>
                                  <a:pt x="1063091" y="1241225"/>
                                  <a:pt x="937546" y="1187258"/>
                                  <a:pt x="691698" y="1190305"/>
                                </a:cubicBezTo>
                                <a:cubicBezTo>
                                  <a:pt x="445850" y="1193352"/>
                                  <a:pt x="344996" y="1131125"/>
                                  <a:pt x="0" y="1190305"/>
                                </a:cubicBezTo>
                                <a:cubicBezTo>
                                  <a:pt x="-67909" y="978968"/>
                                  <a:pt x="43991" y="748222"/>
                                  <a:pt x="0" y="571346"/>
                                </a:cubicBezTo>
                                <a:cubicBezTo>
                                  <a:pt x="-43991" y="394470"/>
                                  <a:pt x="44891" y="152555"/>
                                  <a:pt x="0" y="0"/>
                                </a:cubicBezTo>
                                <a:close/>
                              </a:path>
                              <a:path w="2766792" h="1190305" stroke="0" extrusionOk="0">
                                <a:moveTo>
                                  <a:pt x="0" y="0"/>
                                </a:moveTo>
                                <a:cubicBezTo>
                                  <a:pt x="225795" y="-43976"/>
                                  <a:pt x="367069" y="48137"/>
                                  <a:pt x="525690" y="0"/>
                                </a:cubicBezTo>
                                <a:cubicBezTo>
                                  <a:pt x="684311" y="-48137"/>
                                  <a:pt x="882988" y="4903"/>
                                  <a:pt x="996045" y="0"/>
                                </a:cubicBezTo>
                                <a:cubicBezTo>
                                  <a:pt x="1109102" y="-4903"/>
                                  <a:pt x="1385478" y="54853"/>
                                  <a:pt x="1604739" y="0"/>
                                </a:cubicBezTo>
                                <a:cubicBezTo>
                                  <a:pt x="1824000" y="-54853"/>
                                  <a:pt x="1931931" y="28800"/>
                                  <a:pt x="2130430" y="0"/>
                                </a:cubicBezTo>
                                <a:cubicBezTo>
                                  <a:pt x="2328929" y="-28800"/>
                                  <a:pt x="2459771" y="23808"/>
                                  <a:pt x="2766792" y="0"/>
                                </a:cubicBezTo>
                                <a:cubicBezTo>
                                  <a:pt x="2838154" y="134359"/>
                                  <a:pt x="2714043" y="396043"/>
                                  <a:pt x="2766792" y="618959"/>
                                </a:cubicBezTo>
                                <a:cubicBezTo>
                                  <a:pt x="2819541" y="841875"/>
                                  <a:pt x="2724460" y="908393"/>
                                  <a:pt x="2766792" y="1190305"/>
                                </a:cubicBezTo>
                                <a:cubicBezTo>
                                  <a:pt x="2547798" y="1220204"/>
                                  <a:pt x="2407556" y="1183173"/>
                                  <a:pt x="2213434" y="1190305"/>
                                </a:cubicBezTo>
                                <a:cubicBezTo>
                                  <a:pt x="2019312" y="1197437"/>
                                  <a:pt x="1916903" y="1187182"/>
                                  <a:pt x="1743079" y="1190305"/>
                                </a:cubicBezTo>
                                <a:cubicBezTo>
                                  <a:pt x="1569255" y="1193428"/>
                                  <a:pt x="1382620" y="1187573"/>
                                  <a:pt x="1189721" y="1190305"/>
                                </a:cubicBezTo>
                                <a:cubicBezTo>
                                  <a:pt x="996822" y="1193037"/>
                                  <a:pt x="831624" y="1136894"/>
                                  <a:pt x="636362" y="1190305"/>
                                </a:cubicBezTo>
                                <a:cubicBezTo>
                                  <a:pt x="441100" y="1243716"/>
                                  <a:pt x="183733" y="1128820"/>
                                  <a:pt x="0" y="1190305"/>
                                </a:cubicBezTo>
                                <a:cubicBezTo>
                                  <a:pt x="-34923" y="948586"/>
                                  <a:pt x="54035" y="878306"/>
                                  <a:pt x="0" y="571346"/>
                                </a:cubicBezTo>
                                <a:cubicBezTo>
                                  <a:pt x="-54035" y="264386"/>
                                  <a:pt x="32814" y="132888"/>
                                  <a:pt x="0" y="0"/>
                                </a:cubicBezTo>
                                <a:close/>
                              </a:path>
                            </a:pathLst>
                          </a:custGeom>
                          <ask:type>
                            <ask:lineSketchNone/>
                          </ask:type>
                        </ask:lineSketchStyleProps>
                      </a:ext>
                    </a:extLst>
                  </a:ln>
                  <a:effectLst>
                    <a:glow rad="63500">
                      <a:schemeClr val="accent3">
                        <a:satMod val="175000"/>
                        <a:alpha val="40000"/>
                      </a:schemeClr>
                    </a:glow>
                  </a:effectLst>
                </p:spPr>
                <p:txBody>
                  <a:bodyPr anchor="ctr"/>
                  <a:lstStyle>
                    <a:lvl1pPr marL="0" indent="0" algn="l" defTabSz="914400" rtl="0" eaLnBrk="1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1200"/>
                      </a:spcAft>
                      <a:buFont typeface="Arial" panose="020B0604020202020204" pitchFamily="34" charset="0"/>
                      <a:buNone/>
                      <a:defRPr sz="1400" kern="1200" spc="1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1430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002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574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146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9718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4290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8862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r>
                      <a:rPr lang="en-US" sz="1600" dirty="0">
                        <a:solidFill>
                          <a:schemeClr val="bg1"/>
                        </a:solidFill>
                        <a:latin typeface="Outfit SemiBold" pitchFamily="2" charset="0"/>
                      </a:rPr>
                      <a:t>You will receive a Medicare card 3 months prior to your 65</a:t>
                    </a:r>
                    <a:r>
                      <a:rPr lang="en-US" sz="1600" baseline="30000" dirty="0">
                        <a:solidFill>
                          <a:schemeClr val="bg1"/>
                        </a:solidFill>
                        <a:latin typeface="Outfit SemiBold" pitchFamily="2" charset="0"/>
                      </a:rPr>
                      <a:t>th</a:t>
                    </a:r>
                    <a:r>
                      <a:rPr lang="en-US" sz="1600" dirty="0">
                        <a:solidFill>
                          <a:schemeClr val="bg1"/>
                        </a:solidFill>
                        <a:latin typeface="Outfit SemiBold" pitchFamily="2" charset="0"/>
                      </a:rPr>
                      <a:t> birthday.  If you don’t decline, you will be automatically enrolled</a:t>
                    </a:r>
                  </a:p>
                </p:txBody>
              </p:sp>
              <p:cxnSp>
                <p:nvCxnSpPr>
                  <p:cNvPr id="23" name="Straight Connector 22">
                    <a:extLst>
                      <a:ext uri="{FF2B5EF4-FFF2-40B4-BE49-F238E27FC236}">
                        <a16:creationId xmlns:a16="http://schemas.microsoft.com/office/drawing/2014/main" id="{35ECB0B7-7739-6313-21C2-B92A1DBB2B0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310225" y="2244830"/>
                    <a:ext cx="1178011" cy="0"/>
                  </a:xfrm>
                  <a:prstGeom prst="line">
                    <a:avLst/>
                  </a:prstGeom>
                  <a:ln>
                    <a:solidFill>
                      <a:srgbClr val="58696B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1" name="Arrow: Pentagon 20">
                  <a:extLst>
                    <a:ext uri="{FF2B5EF4-FFF2-40B4-BE49-F238E27FC236}">
                      <a16:creationId xmlns:a16="http://schemas.microsoft.com/office/drawing/2014/main" id="{0908CFA0-BA2E-236E-2C4C-8A770F1847A2}"/>
                    </a:ext>
                  </a:extLst>
                </p:cNvPr>
                <p:cNvSpPr/>
                <p:nvPr/>
              </p:nvSpPr>
              <p:spPr>
                <a:xfrm>
                  <a:off x="4723372" y="1636615"/>
                  <a:ext cx="2514598" cy="1190299"/>
                </a:xfrm>
                <a:prstGeom prst="homePlate">
                  <a:avLst/>
                </a:prstGeom>
                <a:solidFill>
                  <a:schemeClr val="accent2">
                    <a:alpha val="84000"/>
                  </a:schemeClr>
                </a:solidFill>
                <a:ln>
                  <a:extLst>
                    <a:ext uri="{C807C97D-BFC1-408E-A445-0C87EB9F89A2}">
                      <ask:lineSketchStyleProps xmlns:ask="http://schemas.microsoft.com/office/drawing/2018/sketchyshapes" sd="1219033472">
                        <a:custGeom>
                          <a:avLst/>
                          <a:gdLst>
                            <a:gd name="connsiteX0" fmla="*/ 0 w 2514598"/>
                            <a:gd name="connsiteY0" fmla="*/ 0 h 1190299"/>
                            <a:gd name="connsiteX1" fmla="*/ 1919449 w 2514598"/>
                            <a:gd name="connsiteY1" fmla="*/ 0 h 1190299"/>
                            <a:gd name="connsiteX2" fmla="*/ 2514598 w 2514598"/>
                            <a:gd name="connsiteY2" fmla="*/ 595150 h 1190299"/>
                            <a:gd name="connsiteX3" fmla="*/ 1919449 w 2514598"/>
                            <a:gd name="connsiteY3" fmla="*/ 1190299 h 1190299"/>
                            <a:gd name="connsiteX4" fmla="*/ 0 w 2514598"/>
                            <a:gd name="connsiteY4" fmla="*/ 1190299 h 1190299"/>
                            <a:gd name="connsiteX5" fmla="*/ 0 w 2514598"/>
                            <a:gd name="connsiteY5" fmla="*/ 0 h 119029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514598" h="1190299" fill="none" extrusionOk="0">
                              <a:moveTo>
                                <a:pt x="0" y="0"/>
                              </a:moveTo>
                              <a:cubicBezTo>
                                <a:pt x="786781" y="-87639"/>
                                <a:pt x="1190402" y="72679"/>
                                <a:pt x="1919449" y="0"/>
                              </a:cubicBezTo>
                              <a:cubicBezTo>
                                <a:pt x="2238894" y="225258"/>
                                <a:pt x="2278676" y="348533"/>
                                <a:pt x="2514598" y="595150"/>
                              </a:cubicBezTo>
                              <a:cubicBezTo>
                                <a:pt x="2333937" y="766400"/>
                                <a:pt x="2085323" y="1007357"/>
                                <a:pt x="1919449" y="1190299"/>
                              </a:cubicBezTo>
                              <a:cubicBezTo>
                                <a:pt x="1185404" y="1352496"/>
                                <a:pt x="825021" y="1262461"/>
                                <a:pt x="0" y="1190299"/>
                              </a:cubicBezTo>
                              <a:cubicBezTo>
                                <a:pt x="86280" y="725338"/>
                                <a:pt x="16386" y="477194"/>
                                <a:pt x="0" y="0"/>
                              </a:cubicBezTo>
                              <a:close/>
                            </a:path>
                            <a:path w="2514598" h="1190299" stroke="0" extrusionOk="0">
                              <a:moveTo>
                                <a:pt x="0" y="0"/>
                              </a:moveTo>
                              <a:cubicBezTo>
                                <a:pt x="406277" y="118645"/>
                                <a:pt x="1083476" y="116012"/>
                                <a:pt x="1919449" y="0"/>
                              </a:cubicBezTo>
                              <a:cubicBezTo>
                                <a:pt x="2055051" y="157557"/>
                                <a:pt x="2284621" y="452129"/>
                                <a:pt x="2514598" y="595150"/>
                              </a:cubicBezTo>
                              <a:cubicBezTo>
                                <a:pt x="2431450" y="631471"/>
                                <a:pt x="1945180" y="1095799"/>
                                <a:pt x="1919449" y="1190299"/>
                              </a:cubicBezTo>
                              <a:cubicBezTo>
                                <a:pt x="1026444" y="1210486"/>
                                <a:pt x="262934" y="1342779"/>
                                <a:pt x="0" y="1190299"/>
                              </a:cubicBezTo>
                              <a:cubicBezTo>
                                <a:pt x="-37711" y="941536"/>
                                <a:pt x="98121" y="221593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None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Outfit SemiBold" pitchFamily="2" charset="0"/>
                  </a:endParaRPr>
                </a:p>
                <a:p>
                  <a:pPr algn="ctr"/>
                  <a:r>
                    <a:rPr lang="en-US" dirty="0">
                      <a:solidFill>
                        <a:schemeClr val="accent1"/>
                      </a:solidFill>
                      <a:latin typeface="Outfit SemiBold" pitchFamily="2" charset="0"/>
                    </a:rPr>
                    <a:t>RECEIVING SOCIAL SECURITY BENEFITS</a:t>
                  </a:r>
                </a:p>
              </p:txBody>
            </p:sp>
          </p:grp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5DFC2B83-23EF-A481-A416-302822E31FC2}"/>
                  </a:ext>
                </a:extLst>
              </p:cNvPr>
              <p:cNvSpPr/>
              <p:nvPr/>
            </p:nvSpPr>
            <p:spPr>
              <a:xfrm>
                <a:off x="1885095" y="1904878"/>
                <a:ext cx="2100649" cy="493386"/>
              </a:xfrm>
              <a:prstGeom prst="rect">
                <a:avLst/>
              </a:prstGeom>
              <a:solidFill>
                <a:srgbClr val="53945C"/>
              </a:solidFill>
              <a:ln w="19050">
                <a:solidFill>
                  <a:schemeClr val="accent2">
                    <a:lumMod val="5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3311394040">
                      <a:custGeom>
                        <a:avLst/>
                        <a:gdLst>
                          <a:gd name="connsiteX0" fmla="*/ 0 w 2100649"/>
                          <a:gd name="connsiteY0" fmla="*/ 0 h 493386"/>
                          <a:gd name="connsiteX1" fmla="*/ 525162 w 2100649"/>
                          <a:gd name="connsiteY1" fmla="*/ 0 h 493386"/>
                          <a:gd name="connsiteX2" fmla="*/ 1092337 w 2100649"/>
                          <a:gd name="connsiteY2" fmla="*/ 0 h 493386"/>
                          <a:gd name="connsiteX3" fmla="*/ 1638506 w 2100649"/>
                          <a:gd name="connsiteY3" fmla="*/ 0 h 493386"/>
                          <a:gd name="connsiteX4" fmla="*/ 2100649 w 2100649"/>
                          <a:gd name="connsiteY4" fmla="*/ 0 h 493386"/>
                          <a:gd name="connsiteX5" fmla="*/ 2100649 w 2100649"/>
                          <a:gd name="connsiteY5" fmla="*/ 493386 h 493386"/>
                          <a:gd name="connsiteX6" fmla="*/ 1596493 w 2100649"/>
                          <a:gd name="connsiteY6" fmla="*/ 493386 h 493386"/>
                          <a:gd name="connsiteX7" fmla="*/ 1071331 w 2100649"/>
                          <a:gd name="connsiteY7" fmla="*/ 493386 h 493386"/>
                          <a:gd name="connsiteX8" fmla="*/ 525162 w 2100649"/>
                          <a:gd name="connsiteY8" fmla="*/ 493386 h 493386"/>
                          <a:gd name="connsiteX9" fmla="*/ 0 w 2100649"/>
                          <a:gd name="connsiteY9" fmla="*/ 493386 h 493386"/>
                          <a:gd name="connsiteX10" fmla="*/ 0 w 2100649"/>
                          <a:gd name="connsiteY10" fmla="*/ 0 h 4933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2100649" h="493386" fill="none" extrusionOk="0">
                            <a:moveTo>
                              <a:pt x="0" y="0"/>
                            </a:moveTo>
                            <a:cubicBezTo>
                              <a:pt x="256403" y="-46452"/>
                              <a:pt x="417622" y="9214"/>
                              <a:pt x="525162" y="0"/>
                            </a:cubicBezTo>
                            <a:cubicBezTo>
                              <a:pt x="632702" y="-9214"/>
                              <a:pt x="849552" y="12701"/>
                              <a:pt x="1092337" y="0"/>
                            </a:cubicBezTo>
                            <a:cubicBezTo>
                              <a:pt x="1335122" y="-12701"/>
                              <a:pt x="1411713" y="55000"/>
                              <a:pt x="1638506" y="0"/>
                            </a:cubicBezTo>
                            <a:cubicBezTo>
                              <a:pt x="1865299" y="-55000"/>
                              <a:pt x="1981375" y="50832"/>
                              <a:pt x="2100649" y="0"/>
                            </a:cubicBezTo>
                            <a:cubicBezTo>
                              <a:pt x="2107635" y="108229"/>
                              <a:pt x="2058543" y="343667"/>
                              <a:pt x="2100649" y="493386"/>
                            </a:cubicBezTo>
                            <a:cubicBezTo>
                              <a:pt x="1930177" y="535638"/>
                              <a:pt x="1708747" y="466840"/>
                              <a:pt x="1596493" y="493386"/>
                            </a:cubicBezTo>
                            <a:cubicBezTo>
                              <a:pt x="1484239" y="519932"/>
                              <a:pt x="1288073" y="457743"/>
                              <a:pt x="1071331" y="493386"/>
                            </a:cubicBezTo>
                            <a:cubicBezTo>
                              <a:pt x="854589" y="529029"/>
                              <a:pt x="790086" y="471497"/>
                              <a:pt x="525162" y="493386"/>
                            </a:cubicBezTo>
                            <a:cubicBezTo>
                              <a:pt x="260238" y="515275"/>
                              <a:pt x="170215" y="462717"/>
                              <a:pt x="0" y="493386"/>
                            </a:cubicBezTo>
                            <a:cubicBezTo>
                              <a:pt x="-38620" y="371290"/>
                              <a:pt x="26974" y="131096"/>
                              <a:pt x="0" y="0"/>
                            </a:cubicBezTo>
                            <a:close/>
                          </a:path>
                          <a:path w="2100649" h="493386" stroke="0" extrusionOk="0">
                            <a:moveTo>
                              <a:pt x="0" y="0"/>
                            </a:moveTo>
                            <a:cubicBezTo>
                              <a:pt x="269204" y="-48883"/>
                              <a:pt x="347863" y="11731"/>
                              <a:pt x="546169" y="0"/>
                            </a:cubicBezTo>
                            <a:cubicBezTo>
                              <a:pt x="744475" y="-11731"/>
                              <a:pt x="926453" y="39599"/>
                              <a:pt x="1113344" y="0"/>
                            </a:cubicBezTo>
                            <a:cubicBezTo>
                              <a:pt x="1300235" y="-39599"/>
                              <a:pt x="1375481" y="15645"/>
                              <a:pt x="1575487" y="0"/>
                            </a:cubicBezTo>
                            <a:cubicBezTo>
                              <a:pt x="1775493" y="-15645"/>
                              <a:pt x="1857900" y="1223"/>
                              <a:pt x="2100649" y="0"/>
                            </a:cubicBezTo>
                            <a:cubicBezTo>
                              <a:pt x="2134269" y="228402"/>
                              <a:pt x="2058819" y="341559"/>
                              <a:pt x="2100649" y="493386"/>
                            </a:cubicBezTo>
                            <a:cubicBezTo>
                              <a:pt x="1884305" y="528245"/>
                              <a:pt x="1829758" y="485075"/>
                              <a:pt x="1596493" y="493386"/>
                            </a:cubicBezTo>
                            <a:cubicBezTo>
                              <a:pt x="1363228" y="501697"/>
                              <a:pt x="1216373" y="444911"/>
                              <a:pt x="1029318" y="493386"/>
                            </a:cubicBezTo>
                            <a:cubicBezTo>
                              <a:pt x="842263" y="541861"/>
                              <a:pt x="742084" y="486505"/>
                              <a:pt x="462143" y="493386"/>
                            </a:cubicBezTo>
                            <a:cubicBezTo>
                              <a:pt x="182202" y="500267"/>
                              <a:pt x="156006" y="442793"/>
                              <a:pt x="0" y="493386"/>
                            </a:cubicBezTo>
                            <a:cubicBezTo>
                              <a:pt x="-39557" y="259039"/>
                              <a:pt x="38736" y="237931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  <a:effectLst>
                <a:glow rad="139700">
                  <a:schemeClr val="bg1"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latin typeface="Outfit SemiBold" pitchFamily="2" charset="0"/>
                  </a:rPr>
                  <a:t>I </a:t>
                </a:r>
                <a:r>
                  <a:rPr lang="en-US" sz="2800" u="sng" dirty="0">
                    <a:latin typeface="Outfit SemiBold" pitchFamily="2" charset="0"/>
                  </a:rPr>
                  <a:t>AM</a:t>
                </a:r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7D713DA-EF77-2A20-A4E5-0F968D413C9B}"/>
              </a:ext>
            </a:extLst>
          </p:cNvPr>
          <p:cNvGrpSpPr/>
          <p:nvPr/>
        </p:nvGrpSpPr>
        <p:grpSpPr>
          <a:xfrm>
            <a:off x="1376740" y="3347834"/>
            <a:ext cx="9281511" cy="1660368"/>
            <a:chOff x="1376740" y="3718412"/>
            <a:chExt cx="9281511" cy="1660368"/>
          </a:xfrm>
        </p:grpSpPr>
        <p:sp>
          <p:nvSpPr>
            <p:cNvPr id="25" name="Arrow: Pentagon 24">
              <a:extLst>
                <a:ext uri="{FF2B5EF4-FFF2-40B4-BE49-F238E27FC236}">
                  <a16:creationId xmlns:a16="http://schemas.microsoft.com/office/drawing/2014/main" id="{4364F040-CC21-066C-F28E-1EF568AEDCB5}"/>
                </a:ext>
              </a:extLst>
            </p:cNvPr>
            <p:cNvSpPr/>
            <p:nvPr/>
          </p:nvSpPr>
          <p:spPr>
            <a:xfrm>
              <a:off x="1632764" y="4101631"/>
              <a:ext cx="3266965" cy="1078826"/>
            </a:xfrm>
            <a:prstGeom prst="homePlate">
              <a:avLst/>
            </a:prstGeom>
            <a:solidFill>
              <a:srgbClr val="D5F4FF">
                <a:alpha val="57000"/>
              </a:srgbClr>
            </a:solidFill>
            <a:ln w="12700">
              <a:solidFill>
                <a:schemeClr val="accent1"/>
              </a:solidFill>
              <a:extLst>
                <a:ext uri="{C807C97D-BFC1-408E-A445-0C87EB9F89A2}">
                  <ask:lineSketchStyleProps xmlns:ask="http://schemas.microsoft.com/office/drawing/2018/sketchyshapes" sd="2149863161">
                    <a:custGeom>
                      <a:avLst/>
                      <a:gdLst>
                        <a:gd name="connsiteX0" fmla="*/ 0 w 3266965"/>
                        <a:gd name="connsiteY0" fmla="*/ 0 h 1078826"/>
                        <a:gd name="connsiteX1" fmla="*/ 2727552 w 3266965"/>
                        <a:gd name="connsiteY1" fmla="*/ 0 h 1078826"/>
                        <a:gd name="connsiteX2" fmla="*/ 3266965 w 3266965"/>
                        <a:gd name="connsiteY2" fmla="*/ 539413 h 1078826"/>
                        <a:gd name="connsiteX3" fmla="*/ 2727552 w 3266965"/>
                        <a:gd name="connsiteY3" fmla="*/ 1078826 h 1078826"/>
                        <a:gd name="connsiteX4" fmla="*/ 0 w 3266965"/>
                        <a:gd name="connsiteY4" fmla="*/ 1078826 h 1078826"/>
                        <a:gd name="connsiteX5" fmla="*/ 0 w 3266965"/>
                        <a:gd name="connsiteY5" fmla="*/ 0 h 10788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266965" h="1078826" fill="none" extrusionOk="0">
                          <a:moveTo>
                            <a:pt x="0" y="0"/>
                          </a:moveTo>
                          <a:cubicBezTo>
                            <a:pt x="434836" y="-66338"/>
                            <a:pt x="1366416" y="-101149"/>
                            <a:pt x="2727552" y="0"/>
                          </a:cubicBezTo>
                          <a:cubicBezTo>
                            <a:pt x="2911836" y="245083"/>
                            <a:pt x="3048605" y="375497"/>
                            <a:pt x="3266965" y="539413"/>
                          </a:cubicBezTo>
                          <a:cubicBezTo>
                            <a:pt x="3124834" y="676267"/>
                            <a:pt x="2833065" y="1063891"/>
                            <a:pt x="2727552" y="1078826"/>
                          </a:cubicBezTo>
                          <a:cubicBezTo>
                            <a:pt x="2163561" y="1142586"/>
                            <a:pt x="426190" y="1179196"/>
                            <a:pt x="0" y="1078826"/>
                          </a:cubicBezTo>
                          <a:cubicBezTo>
                            <a:pt x="-47328" y="709655"/>
                            <a:pt x="21247" y="113649"/>
                            <a:pt x="0" y="0"/>
                          </a:cubicBezTo>
                          <a:close/>
                        </a:path>
                        <a:path w="3266965" h="1078826" stroke="0" extrusionOk="0">
                          <a:moveTo>
                            <a:pt x="0" y="0"/>
                          </a:moveTo>
                          <a:cubicBezTo>
                            <a:pt x="1140586" y="46381"/>
                            <a:pt x="2219218" y="3646"/>
                            <a:pt x="2727552" y="0"/>
                          </a:cubicBezTo>
                          <a:cubicBezTo>
                            <a:pt x="3029700" y="234350"/>
                            <a:pt x="3214999" y="479789"/>
                            <a:pt x="3266965" y="539413"/>
                          </a:cubicBezTo>
                          <a:cubicBezTo>
                            <a:pt x="3257143" y="646283"/>
                            <a:pt x="2945115" y="913369"/>
                            <a:pt x="2727552" y="1078826"/>
                          </a:cubicBezTo>
                          <a:cubicBezTo>
                            <a:pt x="2419567" y="1023254"/>
                            <a:pt x="682690" y="1031956"/>
                            <a:pt x="0" y="1078826"/>
                          </a:cubicBezTo>
                          <a:cubicBezTo>
                            <a:pt x="-94345" y="603322"/>
                            <a:pt x="15865" y="479474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Outfit SemiBold" pitchFamily="2" charset="0"/>
              </a:endParaRP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B7A9FB79-88E3-1B53-0F40-E4EBBD14F67A}"/>
                </a:ext>
              </a:extLst>
            </p:cNvPr>
            <p:cNvGrpSpPr/>
            <p:nvPr/>
          </p:nvGrpSpPr>
          <p:grpSpPr>
            <a:xfrm>
              <a:off x="1376740" y="3718412"/>
              <a:ext cx="9281511" cy="1660368"/>
              <a:chOff x="1376740" y="3718412"/>
              <a:chExt cx="9281511" cy="1660368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8CD30CA2-CDE3-82E5-DED0-67652531B4FD}"/>
                  </a:ext>
                </a:extLst>
              </p:cNvPr>
              <p:cNvGrpSpPr/>
              <p:nvPr/>
            </p:nvGrpSpPr>
            <p:grpSpPr>
              <a:xfrm>
                <a:off x="1376740" y="3811082"/>
                <a:ext cx="9281511" cy="1567698"/>
                <a:chOff x="1376740" y="3811082"/>
                <a:chExt cx="9281511" cy="1567698"/>
              </a:xfrm>
            </p:grpSpPr>
            <p:grpSp>
              <p:nvGrpSpPr>
                <p:cNvPr id="29" name="Group 28">
                  <a:extLst>
                    <a:ext uri="{FF2B5EF4-FFF2-40B4-BE49-F238E27FC236}">
                      <a16:creationId xmlns:a16="http://schemas.microsoft.com/office/drawing/2014/main" id="{B1C015DE-B841-C6E4-8096-5D667E97CFDE}"/>
                    </a:ext>
                  </a:extLst>
                </p:cNvPr>
                <p:cNvGrpSpPr/>
                <p:nvPr/>
              </p:nvGrpSpPr>
              <p:grpSpPr>
                <a:xfrm>
                  <a:off x="1376740" y="3811082"/>
                  <a:ext cx="9281511" cy="1265332"/>
                  <a:chOff x="4723372" y="1561582"/>
                  <a:chExt cx="6654020" cy="1265332"/>
                </a:xfrm>
              </p:grpSpPr>
              <p:grpSp>
                <p:nvGrpSpPr>
                  <p:cNvPr id="37" name="Group 36">
                    <a:extLst>
                      <a:ext uri="{FF2B5EF4-FFF2-40B4-BE49-F238E27FC236}">
                        <a16:creationId xmlns:a16="http://schemas.microsoft.com/office/drawing/2014/main" id="{11C5A3A5-AD31-5451-0F62-5E0B822C147A}"/>
                      </a:ext>
                    </a:extLst>
                  </p:cNvPr>
                  <p:cNvGrpSpPr/>
                  <p:nvPr/>
                </p:nvGrpSpPr>
                <p:grpSpPr>
                  <a:xfrm>
                    <a:off x="7310225" y="1561582"/>
                    <a:ext cx="4067167" cy="683248"/>
                    <a:chOff x="7310225" y="1561582"/>
                    <a:chExt cx="4067167" cy="683248"/>
                  </a:xfrm>
                </p:grpSpPr>
                <p:sp>
                  <p:nvSpPr>
                    <p:cNvPr id="39" name="Content Placeholder 16">
                      <a:extLst>
                        <a:ext uri="{FF2B5EF4-FFF2-40B4-BE49-F238E27FC236}">
                          <a16:creationId xmlns:a16="http://schemas.microsoft.com/office/drawing/2014/main" id="{FE60BBF4-BABD-F729-9FFE-4ADB4FA1E350}"/>
                        </a:ext>
                      </a:extLst>
                    </p:cNvPr>
                    <p:cNvSpPr txBox="1">
                      <a:spLocks/>
                    </p:cNvSpPr>
                    <p:nvPr/>
                  </p:nvSpPr>
                  <p:spPr>
                    <a:xfrm>
                      <a:off x="8610600" y="1561582"/>
                      <a:ext cx="2766792" cy="493387"/>
                    </a:xfrm>
                    <a:prstGeom prst="rect">
                      <a:avLst/>
                    </a:prstGeom>
                    <a:solidFill>
                      <a:srgbClr val="53945C"/>
                    </a:solidFill>
                    <a:ln w="19050">
                      <a:solidFill>
                        <a:schemeClr val="accent2">
                          <a:lumMod val="50000"/>
                        </a:schemeClr>
                      </a:solidFill>
                      <a:extLst>
                        <a:ext uri="{C807C97D-BFC1-408E-A445-0C87EB9F89A2}">
                          <ask:lineSketchStyleProps xmlns:ask="http://schemas.microsoft.com/office/drawing/2018/sketchyshapes" sd="3311394040">
                            <a:custGeom>
                              <a:avLst/>
                              <a:gdLst>
                                <a:gd name="connsiteX0" fmla="*/ 0 w 2766792"/>
                                <a:gd name="connsiteY0" fmla="*/ 0 h 493387"/>
                                <a:gd name="connsiteX1" fmla="*/ 553358 w 2766792"/>
                                <a:gd name="connsiteY1" fmla="*/ 0 h 493387"/>
                                <a:gd name="connsiteX2" fmla="*/ 1106717 w 2766792"/>
                                <a:gd name="connsiteY2" fmla="*/ 0 h 493387"/>
                                <a:gd name="connsiteX3" fmla="*/ 1577071 w 2766792"/>
                                <a:gd name="connsiteY3" fmla="*/ 0 h 493387"/>
                                <a:gd name="connsiteX4" fmla="*/ 2102762 w 2766792"/>
                                <a:gd name="connsiteY4" fmla="*/ 0 h 493387"/>
                                <a:gd name="connsiteX5" fmla="*/ 2766792 w 2766792"/>
                                <a:gd name="connsiteY5" fmla="*/ 0 h 493387"/>
                                <a:gd name="connsiteX6" fmla="*/ 2766792 w 2766792"/>
                                <a:gd name="connsiteY6" fmla="*/ 493387 h 493387"/>
                                <a:gd name="connsiteX7" fmla="*/ 2213434 w 2766792"/>
                                <a:gd name="connsiteY7" fmla="*/ 493387 h 493387"/>
                                <a:gd name="connsiteX8" fmla="*/ 1715411 w 2766792"/>
                                <a:gd name="connsiteY8" fmla="*/ 493387 h 493387"/>
                                <a:gd name="connsiteX9" fmla="*/ 1245056 w 2766792"/>
                                <a:gd name="connsiteY9" fmla="*/ 493387 h 493387"/>
                                <a:gd name="connsiteX10" fmla="*/ 747034 w 2766792"/>
                                <a:gd name="connsiteY10" fmla="*/ 493387 h 493387"/>
                                <a:gd name="connsiteX11" fmla="*/ 0 w 2766792"/>
                                <a:gd name="connsiteY11" fmla="*/ 493387 h 493387"/>
                                <a:gd name="connsiteX12" fmla="*/ 0 w 2766792"/>
                                <a:gd name="connsiteY12" fmla="*/ 0 h 493387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  <a:cxn ang="0">
                                  <a:pos x="connsiteX8" y="connsiteY8"/>
                                </a:cxn>
                                <a:cxn ang="0">
                                  <a:pos x="connsiteX9" y="connsiteY9"/>
                                </a:cxn>
                                <a:cxn ang="0">
                                  <a:pos x="connsiteX10" y="connsiteY10"/>
                                </a:cxn>
                                <a:cxn ang="0">
                                  <a:pos x="connsiteX11" y="connsiteY11"/>
                                </a:cxn>
                                <a:cxn ang="0">
                                  <a:pos x="connsiteX12" y="connsiteY12"/>
                                </a:cxn>
                              </a:cxnLst>
                              <a:rect l="l" t="t" r="r" b="b"/>
                              <a:pathLst>
                                <a:path w="2766792" h="493387" fill="none" extrusionOk="0">
                                  <a:moveTo>
                                    <a:pt x="0" y="0"/>
                                  </a:moveTo>
                                  <a:cubicBezTo>
                                    <a:pt x="251508" y="-20818"/>
                                    <a:pt x="363001" y="13891"/>
                                    <a:pt x="553358" y="0"/>
                                  </a:cubicBezTo>
                                  <a:cubicBezTo>
                                    <a:pt x="743715" y="-13891"/>
                                    <a:pt x="986268" y="47013"/>
                                    <a:pt x="1106717" y="0"/>
                                  </a:cubicBezTo>
                                  <a:cubicBezTo>
                                    <a:pt x="1227166" y="-47013"/>
                                    <a:pt x="1379746" y="3795"/>
                                    <a:pt x="1577071" y="0"/>
                                  </a:cubicBezTo>
                                  <a:cubicBezTo>
                                    <a:pt x="1774396" y="-3795"/>
                                    <a:pt x="1931981" y="6809"/>
                                    <a:pt x="2102762" y="0"/>
                                  </a:cubicBezTo>
                                  <a:cubicBezTo>
                                    <a:pt x="2273543" y="-6809"/>
                                    <a:pt x="2513656" y="51126"/>
                                    <a:pt x="2766792" y="0"/>
                                  </a:cubicBezTo>
                                  <a:cubicBezTo>
                                    <a:pt x="2800540" y="230106"/>
                                    <a:pt x="2726738" y="307758"/>
                                    <a:pt x="2766792" y="493387"/>
                                  </a:cubicBezTo>
                                  <a:cubicBezTo>
                                    <a:pt x="2574876" y="541263"/>
                                    <a:pt x="2324535" y="488548"/>
                                    <a:pt x="2213434" y="493387"/>
                                  </a:cubicBezTo>
                                  <a:cubicBezTo>
                                    <a:pt x="2102333" y="498226"/>
                                    <a:pt x="1852425" y="451365"/>
                                    <a:pt x="1715411" y="493387"/>
                                  </a:cubicBezTo>
                                  <a:cubicBezTo>
                                    <a:pt x="1578397" y="535409"/>
                                    <a:pt x="1458759" y="438530"/>
                                    <a:pt x="1245056" y="493387"/>
                                  </a:cubicBezTo>
                                  <a:cubicBezTo>
                                    <a:pt x="1031354" y="548244"/>
                                    <a:pt x="976767" y="470956"/>
                                    <a:pt x="747034" y="493387"/>
                                  </a:cubicBezTo>
                                  <a:cubicBezTo>
                                    <a:pt x="517301" y="515818"/>
                                    <a:pt x="162936" y="464993"/>
                                    <a:pt x="0" y="493387"/>
                                  </a:cubicBezTo>
                                  <a:cubicBezTo>
                                    <a:pt x="-41637" y="318795"/>
                                    <a:pt x="26593" y="176450"/>
                                    <a:pt x="0" y="0"/>
                                  </a:cubicBezTo>
                                  <a:close/>
                                </a:path>
                                <a:path w="2766792" h="493387" stroke="0" extrusionOk="0">
                                  <a:moveTo>
                                    <a:pt x="0" y="0"/>
                                  </a:moveTo>
                                  <a:cubicBezTo>
                                    <a:pt x="194483" y="-13570"/>
                                    <a:pt x="328220" y="30397"/>
                                    <a:pt x="581026" y="0"/>
                                  </a:cubicBezTo>
                                  <a:cubicBezTo>
                                    <a:pt x="833832" y="-30397"/>
                                    <a:pt x="987629" y="55965"/>
                                    <a:pt x="1189721" y="0"/>
                                  </a:cubicBezTo>
                                  <a:cubicBezTo>
                                    <a:pt x="1391814" y="-55965"/>
                                    <a:pt x="1538950" y="44706"/>
                                    <a:pt x="1660075" y="0"/>
                                  </a:cubicBezTo>
                                  <a:cubicBezTo>
                                    <a:pt x="1781200" y="-44706"/>
                                    <a:pt x="1992511" y="36760"/>
                                    <a:pt x="2158098" y="0"/>
                                  </a:cubicBezTo>
                                  <a:cubicBezTo>
                                    <a:pt x="2323685" y="-36760"/>
                                    <a:pt x="2567892" y="16505"/>
                                    <a:pt x="2766792" y="0"/>
                                  </a:cubicBezTo>
                                  <a:cubicBezTo>
                                    <a:pt x="2773728" y="199594"/>
                                    <a:pt x="2758260" y="388051"/>
                                    <a:pt x="2766792" y="493387"/>
                                  </a:cubicBezTo>
                                  <a:cubicBezTo>
                                    <a:pt x="2589607" y="510161"/>
                                    <a:pt x="2374120" y="460473"/>
                                    <a:pt x="2268769" y="493387"/>
                                  </a:cubicBezTo>
                                  <a:cubicBezTo>
                                    <a:pt x="2163418" y="526301"/>
                                    <a:pt x="1964390" y="436453"/>
                                    <a:pt x="1660075" y="493387"/>
                                  </a:cubicBezTo>
                                  <a:cubicBezTo>
                                    <a:pt x="1355760" y="550321"/>
                                    <a:pt x="1315886" y="489400"/>
                                    <a:pt x="1051381" y="493387"/>
                                  </a:cubicBezTo>
                                  <a:cubicBezTo>
                                    <a:pt x="786876" y="497374"/>
                                    <a:pt x="705101" y="450553"/>
                                    <a:pt x="525690" y="493387"/>
                                  </a:cubicBezTo>
                                  <a:cubicBezTo>
                                    <a:pt x="346279" y="536221"/>
                                    <a:pt x="128596" y="487676"/>
                                    <a:pt x="0" y="493387"/>
                                  </a:cubicBezTo>
                                  <a:cubicBezTo>
                                    <a:pt x="-40129" y="384785"/>
                                    <a:pt x="11315" y="231096"/>
                                    <a:pt x="0" y="0"/>
                                  </a:cubicBezTo>
                                  <a:close/>
                                </a:path>
                              </a:pathLst>
                            </a:custGeom>
                            <ask:type>
                              <ask:lineSketchNone/>
                            </ask:type>
                          </ask:lineSketchStyleProps>
                        </a:ext>
                      </a:extLst>
                    </a:ln>
                    <a:effectLst>
                      <a:glow rad="50800">
                        <a:schemeClr val="accent3">
                          <a:satMod val="175000"/>
                          <a:alpha val="40000"/>
                        </a:schemeClr>
                      </a:glow>
                    </a:effectLst>
                  </p:spPr>
                  <p:txBody>
                    <a:bodyPr anchor="ctr"/>
                    <a:lstStyle>
                      <a:lvl1pPr marL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Font typeface="Arial" panose="020B0604020202020204" pitchFamily="34" charset="0"/>
                        <a:buNone/>
                        <a:defRPr sz="1400" kern="1200" spc="1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858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146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9718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4290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8862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  <a:latin typeface="Outfit SemiBold" pitchFamily="2" charset="0"/>
                        </a:rPr>
                        <a:t>Establish my Social Security account at www.ssa.gov</a:t>
                      </a:r>
                    </a:p>
                  </p:txBody>
                </p:sp>
                <p:cxnSp>
                  <p:nvCxnSpPr>
                    <p:cNvPr id="40" name="Straight Connector 39">
                      <a:extLst>
                        <a:ext uri="{FF2B5EF4-FFF2-40B4-BE49-F238E27FC236}">
                          <a16:creationId xmlns:a16="http://schemas.microsoft.com/office/drawing/2014/main" id="{6F24EFE5-3BC3-6593-7E8B-0B58652E114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7310225" y="2244830"/>
                      <a:ext cx="1178011" cy="0"/>
                    </a:xfrm>
                    <a:prstGeom prst="line">
                      <a:avLst/>
                    </a:prstGeom>
                    <a:ln>
                      <a:solidFill>
                        <a:srgbClr val="58696B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38" name="Arrow: Pentagon 37">
                    <a:extLst>
                      <a:ext uri="{FF2B5EF4-FFF2-40B4-BE49-F238E27FC236}">
                        <a16:creationId xmlns:a16="http://schemas.microsoft.com/office/drawing/2014/main" id="{66BBB94E-644F-F69D-84A6-94C9FD746C87}"/>
                      </a:ext>
                    </a:extLst>
                  </p:cNvPr>
                  <p:cNvSpPr/>
                  <p:nvPr/>
                </p:nvSpPr>
                <p:spPr>
                  <a:xfrm>
                    <a:off x="4723372" y="1636615"/>
                    <a:ext cx="2514598" cy="1190299"/>
                  </a:xfrm>
                  <a:prstGeom prst="homePlate">
                    <a:avLst/>
                  </a:prstGeom>
                  <a:solidFill>
                    <a:schemeClr val="accent2">
                      <a:alpha val="84000"/>
                    </a:schemeClr>
                  </a:solidFill>
                  <a:ln w="12700">
                    <a:solidFill>
                      <a:schemeClr val="accent1">
                        <a:shade val="50000"/>
                      </a:schemeClr>
                    </a:solidFill>
                    <a:extLst>
                      <a:ext uri="{C807C97D-BFC1-408E-A445-0C87EB9F89A2}">
                        <ask:lineSketchStyleProps xmlns:ask="http://schemas.microsoft.com/office/drawing/2018/sketchyshapes" sd="1219033472">
                          <a:custGeom>
                            <a:avLst/>
                            <a:gdLst>
                              <a:gd name="connsiteX0" fmla="*/ 0 w 2514598"/>
                              <a:gd name="connsiteY0" fmla="*/ 0 h 1190299"/>
                              <a:gd name="connsiteX1" fmla="*/ 1919449 w 2514598"/>
                              <a:gd name="connsiteY1" fmla="*/ 0 h 1190299"/>
                              <a:gd name="connsiteX2" fmla="*/ 2514598 w 2514598"/>
                              <a:gd name="connsiteY2" fmla="*/ 595150 h 1190299"/>
                              <a:gd name="connsiteX3" fmla="*/ 1919449 w 2514598"/>
                              <a:gd name="connsiteY3" fmla="*/ 1190299 h 1190299"/>
                              <a:gd name="connsiteX4" fmla="*/ 0 w 2514598"/>
                              <a:gd name="connsiteY4" fmla="*/ 1190299 h 1190299"/>
                              <a:gd name="connsiteX5" fmla="*/ 0 w 2514598"/>
                              <a:gd name="connsiteY5" fmla="*/ 0 h 1190299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</a:cxnLst>
                            <a:rect l="l" t="t" r="r" b="b"/>
                            <a:pathLst>
                              <a:path w="2514598" h="1190299" fill="none" extrusionOk="0">
                                <a:moveTo>
                                  <a:pt x="0" y="0"/>
                                </a:moveTo>
                                <a:cubicBezTo>
                                  <a:pt x="786781" y="-87639"/>
                                  <a:pt x="1190402" y="72679"/>
                                  <a:pt x="1919449" y="0"/>
                                </a:cubicBezTo>
                                <a:cubicBezTo>
                                  <a:pt x="2238894" y="225258"/>
                                  <a:pt x="2278676" y="348533"/>
                                  <a:pt x="2514598" y="595150"/>
                                </a:cubicBezTo>
                                <a:cubicBezTo>
                                  <a:pt x="2333937" y="766400"/>
                                  <a:pt x="2085323" y="1007357"/>
                                  <a:pt x="1919449" y="1190299"/>
                                </a:cubicBezTo>
                                <a:cubicBezTo>
                                  <a:pt x="1185404" y="1352496"/>
                                  <a:pt x="825021" y="1262461"/>
                                  <a:pt x="0" y="1190299"/>
                                </a:cubicBezTo>
                                <a:cubicBezTo>
                                  <a:pt x="86280" y="725338"/>
                                  <a:pt x="16386" y="477194"/>
                                  <a:pt x="0" y="0"/>
                                </a:cubicBezTo>
                                <a:close/>
                              </a:path>
                              <a:path w="2514598" h="1190299" stroke="0" extrusionOk="0">
                                <a:moveTo>
                                  <a:pt x="0" y="0"/>
                                </a:moveTo>
                                <a:cubicBezTo>
                                  <a:pt x="406277" y="118645"/>
                                  <a:pt x="1083476" y="116012"/>
                                  <a:pt x="1919449" y="0"/>
                                </a:cubicBezTo>
                                <a:cubicBezTo>
                                  <a:pt x="2055051" y="157557"/>
                                  <a:pt x="2284621" y="452129"/>
                                  <a:pt x="2514598" y="595150"/>
                                </a:cubicBezTo>
                                <a:cubicBezTo>
                                  <a:pt x="2431450" y="631471"/>
                                  <a:pt x="1945180" y="1095799"/>
                                  <a:pt x="1919449" y="1190299"/>
                                </a:cubicBezTo>
                                <a:cubicBezTo>
                                  <a:pt x="1026444" y="1210486"/>
                                  <a:pt x="262934" y="1342779"/>
                                  <a:pt x="0" y="1190299"/>
                                </a:cubicBezTo>
                                <a:cubicBezTo>
                                  <a:pt x="-37711" y="941536"/>
                                  <a:pt x="98121" y="221593"/>
                                  <a:pt x="0" y="0"/>
                                </a:cubicBezTo>
                                <a:close/>
                              </a:path>
                            </a:pathLst>
                          </a:custGeom>
                          <ask:type>
                            <ask:lineSketchNone/>
                          </ask:type>
                        </ask:lineSketchStyleProps>
                      </a:ext>
                    </a:extLst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latin typeface="Outfit SemiBold" pitchFamily="2" charset="0"/>
                    </a:endParaRPr>
                  </a:p>
                  <a:p>
                    <a:pPr algn="ctr"/>
                    <a:r>
                      <a:rPr lang="en-US" dirty="0">
                        <a:solidFill>
                          <a:schemeClr val="accent1"/>
                        </a:solidFill>
                        <a:latin typeface="Outfit SemiBold" pitchFamily="2" charset="0"/>
                      </a:rPr>
                      <a:t>RECEIVING SOCIAL SECURITY BENEFITS</a:t>
                    </a:r>
                  </a:p>
                </p:txBody>
              </p:sp>
            </p:grpSp>
            <p:sp>
              <p:nvSpPr>
                <p:cNvPr id="35" name="Content Placeholder 16">
                  <a:extLst>
                    <a:ext uri="{FF2B5EF4-FFF2-40B4-BE49-F238E27FC236}">
                      <a16:creationId xmlns:a16="http://schemas.microsoft.com/office/drawing/2014/main" id="{5FD75990-1808-E584-8AF7-EED26E4F41FF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798929" y="4346096"/>
                  <a:ext cx="3859322" cy="493387"/>
                </a:xfrm>
                <a:prstGeom prst="rect">
                  <a:avLst/>
                </a:prstGeom>
                <a:solidFill>
                  <a:srgbClr val="53945C"/>
                </a:solidFill>
                <a:ln w="19050">
                  <a:solidFill>
                    <a:schemeClr val="accent2">
                      <a:lumMod val="50000"/>
                    </a:schemeClr>
                  </a:solidFill>
                  <a:extLst>
                    <a:ext uri="{C807C97D-BFC1-408E-A445-0C87EB9F89A2}">
                      <ask:lineSketchStyleProps xmlns:ask="http://schemas.microsoft.com/office/drawing/2018/sketchyshapes" sd="2570656991">
                        <a:custGeom>
                          <a:avLst/>
                          <a:gdLst>
                            <a:gd name="connsiteX0" fmla="*/ 0 w 3859322"/>
                            <a:gd name="connsiteY0" fmla="*/ 0 h 493387"/>
                            <a:gd name="connsiteX1" fmla="*/ 512738 w 3859322"/>
                            <a:gd name="connsiteY1" fmla="*/ 0 h 493387"/>
                            <a:gd name="connsiteX2" fmla="*/ 1025477 w 3859322"/>
                            <a:gd name="connsiteY2" fmla="*/ 0 h 493387"/>
                            <a:gd name="connsiteX3" fmla="*/ 1653995 w 3859322"/>
                            <a:gd name="connsiteY3" fmla="*/ 0 h 493387"/>
                            <a:gd name="connsiteX4" fmla="*/ 2166734 w 3859322"/>
                            <a:gd name="connsiteY4" fmla="*/ 0 h 493387"/>
                            <a:gd name="connsiteX5" fmla="*/ 2795252 w 3859322"/>
                            <a:gd name="connsiteY5" fmla="*/ 0 h 493387"/>
                            <a:gd name="connsiteX6" fmla="*/ 3269397 w 3859322"/>
                            <a:gd name="connsiteY6" fmla="*/ 0 h 493387"/>
                            <a:gd name="connsiteX7" fmla="*/ 3859322 w 3859322"/>
                            <a:gd name="connsiteY7" fmla="*/ 0 h 493387"/>
                            <a:gd name="connsiteX8" fmla="*/ 3859322 w 3859322"/>
                            <a:gd name="connsiteY8" fmla="*/ 493387 h 493387"/>
                            <a:gd name="connsiteX9" fmla="*/ 3269397 w 3859322"/>
                            <a:gd name="connsiteY9" fmla="*/ 493387 h 493387"/>
                            <a:gd name="connsiteX10" fmla="*/ 2756659 w 3859322"/>
                            <a:gd name="connsiteY10" fmla="*/ 493387 h 493387"/>
                            <a:gd name="connsiteX11" fmla="*/ 2282513 w 3859322"/>
                            <a:gd name="connsiteY11" fmla="*/ 493387 h 493387"/>
                            <a:gd name="connsiteX12" fmla="*/ 1653995 w 3859322"/>
                            <a:gd name="connsiteY12" fmla="*/ 493387 h 493387"/>
                            <a:gd name="connsiteX13" fmla="*/ 1179850 w 3859322"/>
                            <a:gd name="connsiteY13" fmla="*/ 493387 h 493387"/>
                            <a:gd name="connsiteX14" fmla="*/ 551332 w 3859322"/>
                            <a:gd name="connsiteY14" fmla="*/ 493387 h 493387"/>
                            <a:gd name="connsiteX15" fmla="*/ 0 w 3859322"/>
                            <a:gd name="connsiteY15" fmla="*/ 493387 h 493387"/>
                            <a:gd name="connsiteX16" fmla="*/ 0 w 3859322"/>
                            <a:gd name="connsiteY16" fmla="*/ 0 h 49338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</a:cxnLst>
                          <a:rect l="l" t="t" r="r" b="b"/>
                          <a:pathLst>
                            <a:path w="3859322" h="493387" fill="none" extrusionOk="0">
                              <a:moveTo>
                                <a:pt x="0" y="0"/>
                              </a:moveTo>
                              <a:cubicBezTo>
                                <a:pt x="204525" y="-46540"/>
                                <a:pt x="269619" y="19739"/>
                                <a:pt x="512738" y="0"/>
                              </a:cubicBezTo>
                              <a:cubicBezTo>
                                <a:pt x="755857" y="-19739"/>
                                <a:pt x="904368" y="21163"/>
                                <a:pt x="1025477" y="0"/>
                              </a:cubicBezTo>
                              <a:cubicBezTo>
                                <a:pt x="1146586" y="-21163"/>
                                <a:pt x="1386792" y="8823"/>
                                <a:pt x="1653995" y="0"/>
                              </a:cubicBezTo>
                              <a:cubicBezTo>
                                <a:pt x="1921198" y="-8823"/>
                                <a:pt x="1976787" y="10179"/>
                                <a:pt x="2166734" y="0"/>
                              </a:cubicBezTo>
                              <a:cubicBezTo>
                                <a:pt x="2356681" y="-10179"/>
                                <a:pt x="2634502" y="7706"/>
                                <a:pt x="2795252" y="0"/>
                              </a:cubicBezTo>
                              <a:cubicBezTo>
                                <a:pt x="2956002" y="-7706"/>
                                <a:pt x="3133378" y="28726"/>
                                <a:pt x="3269397" y="0"/>
                              </a:cubicBezTo>
                              <a:cubicBezTo>
                                <a:pt x="3405417" y="-28726"/>
                                <a:pt x="3723708" y="27233"/>
                                <a:pt x="3859322" y="0"/>
                              </a:cubicBezTo>
                              <a:cubicBezTo>
                                <a:pt x="3885032" y="179974"/>
                                <a:pt x="3819653" y="383578"/>
                                <a:pt x="3859322" y="493387"/>
                              </a:cubicBezTo>
                              <a:cubicBezTo>
                                <a:pt x="3571604" y="540028"/>
                                <a:pt x="3440509" y="467227"/>
                                <a:pt x="3269397" y="493387"/>
                              </a:cubicBezTo>
                              <a:cubicBezTo>
                                <a:pt x="3098286" y="519547"/>
                                <a:pt x="2989304" y="459617"/>
                                <a:pt x="2756659" y="493387"/>
                              </a:cubicBezTo>
                              <a:cubicBezTo>
                                <a:pt x="2524014" y="527157"/>
                                <a:pt x="2403737" y="492193"/>
                                <a:pt x="2282513" y="493387"/>
                              </a:cubicBezTo>
                              <a:cubicBezTo>
                                <a:pt x="2161289" y="494581"/>
                                <a:pt x="1850485" y="482457"/>
                                <a:pt x="1653995" y="493387"/>
                              </a:cubicBezTo>
                              <a:cubicBezTo>
                                <a:pt x="1457505" y="504317"/>
                                <a:pt x="1283635" y="461414"/>
                                <a:pt x="1179850" y="493387"/>
                              </a:cubicBezTo>
                              <a:cubicBezTo>
                                <a:pt x="1076065" y="525360"/>
                                <a:pt x="824009" y="484792"/>
                                <a:pt x="551332" y="493387"/>
                              </a:cubicBezTo>
                              <a:cubicBezTo>
                                <a:pt x="278655" y="501982"/>
                                <a:pt x="223527" y="453508"/>
                                <a:pt x="0" y="493387"/>
                              </a:cubicBezTo>
                              <a:cubicBezTo>
                                <a:pt x="-43011" y="360164"/>
                                <a:pt x="10160" y="212854"/>
                                <a:pt x="0" y="0"/>
                              </a:cubicBezTo>
                              <a:close/>
                            </a:path>
                            <a:path w="3859322" h="493387" stroke="0" extrusionOk="0">
                              <a:moveTo>
                                <a:pt x="0" y="0"/>
                              </a:moveTo>
                              <a:cubicBezTo>
                                <a:pt x="144313" y="-38961"/>
                                <a:pt x="471287" y="38799"/>
                                <a:pt x="628518" y="0"/>
                              </a:cubicBezTo>
                              <a:cubicBezTo>
                                <a:pt x="785749" y="-38799"/>
                                <a:pt x="1128171" y="26928"/>
                                <a:pt x="1257036" y="0"/>
                              </a:cubicBezTo>
                              <a:cubicBezTo>
                                <a:pt x="1385901" y="-26928"/>
                                <a:pt x="1590753" y="432"/>
                                <a:pt x="1808368" y="0"/>
                              </a:cubicBezTo>
                              <a:cubicBezTo>
                                <a:pt x="2025983" y="-432"/>
                                <a:pt x="2102306" y="25337"/>
                                <a:pt x="2243920" y="0"/>
                              </a:cubicBezTo>
                              <a:cubicBezTo>
                                <a:pt x="2385534" y="-25337"/>
                                <a:pt x="2617101" y="43783"/>
                                <a:pt x="2756659" y="0"/>
                              </a:cubicBezTo>
                              <a:cubicBezTo>
                                <a:pt x="2896217" y="-43783"/>
                                <a:pt x="3141171" y="41660"/>
                                <a:pt x="3269397" y="0"/>
                              </a:cubicBezTo>
                              <a:cubicBezTo>
                                <a:pt x="3397623" y="-41660"/>
                                <a:pt x="3611863" y="24551"/>
                                <a:pt x="3859322" y="0"/>
                              </a:cubicBezTo>
                              <a:cubicBezTo>
                                <a:pt x="3864827" y="128153"/>
                                <a:pt x="3850628" y="257539"/>
                                <a:pt x="3859322" y="493387"/>
                              </a:cubicBezTo>
                              <a:cubicBezTo>
                                <a:pt x="3575906" y="546824"/>
                                <a:pt x="3542570" y="467927"/>
                                <a:pt x="3269397" y="493387"/>
                              </a:cubicBezTo>
                              <a:cubicBezTo>
                                <a:pt x="2996225" y="518847"/>
                                <a:pt x="2844367" y="485029"/>
                                <a:pt x="2679472" y="493387"/>
                              </a:cubicBezTo>
                              <a:cubicBezTo>
                                <a:pt x="2514577" y="501745"/>
                                <a:pt x="2317450" y="451255"/>
                                <a:pt x="2128140" y="493387"/>
                              </a:cubicBezTo>
                              <a:cubicBezTo>
                                <a:pt x="1938830" y="535519"/>
                                <a:pt x="1793227" y="461943"/>
                                <a:pt x="1499622" y="493387"/>
                              </a:cubicBezTo>
                              <a:cubicBezTo>
                                <a:pt x="1206017" y="524831"/>
                                <a:pt x="1140481" y="475953"/>
                                <a:pt x="871104" y="493387"/>
                              </a:cubicBezTo>
                              <a:cubicBezTo>
                                <a:pt x="601727" y="510821"/>
                                <a:pt x="185435" y="411309"/>
                                <a:pt x="0" y="493387"/>
                              </a:cubicBezTo>
                              <a:cubicBezTo>
                                <a:pt x="-40204" y="267220"/>
                                <a:pt x="15393" y="201936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None/>
                        </ask:type>
                      </ask:lineSketchStyleProps>
                    </a:ext>
                  </a:extLst>
                </a:ln>
                <a:effectLst>
                  <a:glow rad="76200">
                    <a:schemeClr val="accent3">
                      <a:satMod val="175000"/>
                      <a:alpha val="40000"/>
                    </a:schemeClr>
                  </a:glow>
                </a:effectLst>
              </p:spPr>
              <p:txBody>
                <a:bodyPr anchor="ctr"/>
                <a:lstStyle>
                  <a:lvl1pPr marL="0" indent="0" algn="l" defTabSz="914400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1200"/>
                    </a:spcAft>
                    <a:buFont typeface="Arial" panose="020B0604020202020204" pitchFamily="34" charset="0"/>
                    <a:buNone/>
                    <a:defRPr sz="1400" kern="1200" spc="1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1600" dirty="0">
                      <a:solidFill>
                        <a:schemeClr val="bg1"/>
                      </a:solidFill>
                      <a:latin typeface="Outfit SemiBold" pitchFamily="2" charset="0"/>
                    </a:rPr>
                    <a:t>Apply online at www.medicare.gov</a:t>
                  </a:r>
                </a:p>
              </p:txBody>
            </p:sp>
            <p:sp>
              <p:nvSpPr>
                <p:cNvPr id="36" name="Content Placeholder 16">
                  <a:extLst>
                    <a:ext uri="{FF2B5EF4-FFF2-40B4-BE49-F238E27FC236}">
                      <a16:creationId xmlns:a16="http://schemas.microsoft.com/office/drawing/2014/main" id="{A49A2A80-00C5-59ED-E976-1AC5AC0D3FD6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798929" y="4885393"/>
                  <a:ext cx="3859322" cy="493387"/>
                </a:xfrm>
                <a:prstGeom prst="rect">
                  <a:avLst/>
                </a:prstGeom>
                <a:solidFill>
                  <a:srgbClr val="53945C"/>
                </a:solidFill>
                <a:ln w="19050">
                  <a:solidFill>
                    <a:schemeClr val="accent2">
                      <a:lumMod val="50000"/>
                    </a:schemeClr>
                  </a:solidFill>
                  <a:extLst>
                    <a:ext uri="{C807C97D-BFC1-408E-A445-0C87EB9F89A2}">
                      <ask:lineSketchStyleProps xmlns:ask="http://schemas.microsoft.com/office/drawing/2018/sketchyshapes" sd="688107138">
                        <a:custGeom>
                          <a:avLst/>
                          <a:gdLst>
                            <a:gd name="connsiteX0" fmla="*/ 0 w 3859322"/>
                            <a:gd name="connsiteY0" fmla="*/ 0 h 493387"/>
                            <a:gd name="connsiteX1" fmla="*/ 628518 w 3859322"/>
                            <a:gd name="connsiteY1" fmla="*/ 0 h 493387"/>
                            <a:gd name="connsiteX2" fmla="*/ 1257036 w 3859322"/>
                            <a:gd name="connsiteY2" fmla="*/ 0 h 493387"/>
                            <a:gd name="connsiteX3" fmla="*/ 1808368 w 3859322"/>
                            <a:gd name="connsiteY3" fmla="*/ 0 h 493387"/>
                            <a:gd name="connsiteX4" fmla="*/ 2282513 w 3859322"/>
                            <a:gd name="connsiteY4" fmla="*/ 0 h 493387"/>
                            <a:gd name="connsiteX5" fmla="*/ 2756659 w 3859322"/>
                            <a:gd name="connsiteY5" fmla="*/ 0 h 493387"/>
                            <a:gd name="connsiteX6" fmla="*/ 3346584 w 3859322"/>
                            <a:gd name="connsiteY6" fmla="*/ 0 h 493387"/>
                            <a:gd name="connsiteX7" fmla="*/ 3859322 w 3859322"/>
                            <a:gd name="connsiteY7" fmla="*/ 0 h 493387"/>
                            <a:gd name="connsiteX8" fmla="*/ 3859322 w 3859322"/>
                            <a:gd name="connsiteY8" fmla="*/ 493387 h 493387"/>
                            <a:gd name="connsiteX9" fmla="*/ 3230804 w 3859322"/>
                            <a:gd name="connsiteY9" fmla="*/ 493387 h 493387"/>
                            <a:gd name="connsiteX10" fmla="*/ 2756659 w 3859322"/>
                            <a:gd name="connsiteY10" fmla="*/ 493387 h 493387"/>
                            <a:gd name="connsiteX11" fmla="*/ 2166734 w 3859322"/>
                            <a:gd name="connsiteY11" fmla="*/ 493387 h 493387"/>
                            <a:gd name="connsiteX12" fmla="*/ 1615402 w 3859322"/>
                            <a:gd name="connsiteY12" fmla="*/ 493387 h 493387"/>
                            <a:gd name="connsiteX13" fmla="*/ 986884 w 3859322"/>
                            <a:gd name="connsiteY13" fmla="*/ 493387 h 493387"/>
                            <a:gd name="connsiteX14" fmla="*/ 474145 w 3859322"/>
                            <a:gd name="connsiteY14" fmla="*/ 493387 h 493387"/>
                            <a:gd name="connsiteX15" fmla="*/ 0 w 3859322"/>
                            <a:gd name="connsiteY15" fmla="*/ 493387 h 493387"/>
                            <a:gd name="connsiteX16" fmla="*/ 0 w 3859322"/>
                            <a:gd name="connsiteY16" fmla="*/ 0 h 49338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</a:cxnLst>
                          <a:rect l="l" t="t" r="r" b="b"/>
                          <a:pathLst>
                            <a:path w="3859322" h="493387" fill="none" extrusionOk="0">
                              <a:moveTo>
                                <a:pt x="0" y="0"/>
                              </a:moveTo>
                              <a:cubicBezTo>
                                <a:pt x="167795" y="-39048"/>
                                <a:pt x="367196" y="32064"/>
                                <a:pt x="628518" y="0"/>
                              </a:cubicBezTo>
                              <a:cubicBezTo>
                                <a:pt x="889840" y="-32064"/>
                                <a:pt x="1001069" y="70391"/>
                                <a:pt x="1257036" y="0"/>
                              </a:cubicBezTo>
                              <a:cubicBezTo>
                                <a:pt x="1513003" y="-70391"/>
                                <a:pt x="1600399" y="4255"/>
                                <a:pt x="1808368" y="0"/>
                              </a:cubicBezTo>
                              <a:cubicBezTo>
                                <a:pt x="2016337" y="-4255"/>
                                <a:pt x="2186946" y="167"/>
                                <a:pt x="2282513" y="0"/>
                              </a:cubicBezTo>
                              <a:cubicBezTo>
                                <a:pt x="2378081" y="-167"/>
                                <a:pt x="2568997" y="16864"/>
                                <a:pt x="2756659" y="0"/>
                              </a:cubicBezTo>
                              <a:cubicBezTo>
                                <a:pt x="2944321" y="-16864"/>
                                <a:pt x="3078217" y="46183"/>
                                <a:pt x="3346584" y="0"/>
                              </a:cubicBezTo>
                              <a:cubicBezTo>
                                <a:pt x="3614952" y="-46183"/>
                                <a:pt x="3634909" y="54794"/>
                                <a:pt x="3859322" y="0"/>
                              </a:cubicBezTo>
                              <a:cubicBezTo>
                                <a:pt x="3862775" y="146760"/>
                                <a:pt x="3838990" y="359397"/>
                                <a:pt x="3859322" y="493387"/>
                              </a:cubicBezTo>
                              <a:cubicBezTo>
                                <a:pt x="3562434" y="546451"/>
                                <a:pt x="3483337" y="433386"/>
                                <a:pt x="3230804" y="493387"/>
                              </a:cubicBezTo>
                              <a:cubicBezTo>
                                <a:pt x="2978271" y="553388"/>
                                <a:pt x="2856339" y="476554"/>
                                <a:pt x="2756659" y="493387"/>
                              </a:cubicBezTo>
                              <a:cubicBezTo>
                                <a:pt x="2656980" y="510220"/>
                                <a:pt x="2412444" y="451178"/>
                                <a:pt x="2166734" y="493387"/>
                              </a:cubicBezTo>
                              <a:cubicBezTo>
                                <a:pt x="1921024" y="535596"/>
                                <a:pt x="1830672" y="457088"/>
                                <a:pt x="1615402" y="493387"/>
                              </a:cubicBezTo>
                              <a:cubicBezTo>
                                <a:pt x="1400132" y="529686"/>
                                <a:pt x="1224526" y="486214"/>
                                <a:pt x="986884" y="493387"/>
                              </a:cubicBezTo>
                              <a:cubicBezTo>
                                <a:pt x="749242" y="500560"/>
                                <a:pt x="653199" y="451092"/>
                                <a:pt x="474145" y="493387"/>
                              </a:cubicBezTo>
                              <a:cubicBezTo>
                                <a:pt x="295091" y="535682"/>
                                <a:pt x="154084" y="465378"/>
                                <a:pt x="0" y="493387"/>
                              </a:cubicBezTo>
                              <a:cubicBezTo>
                                <a:pt x="-52954" y="269115"/>
                                <a:pt x="50901" y="158112"/>
                                <a:pt x="0" y="0"/>
                              </a:cubicBezTo>
                              <a:close/>
                            </a:path>
                            <a:path w="3859322" h="493387" stroke="0" extrusionOk="0">
                              <a:moveTo>
                                <a:pt x="0" y="0"/>
                              </a:moveTo>
                              <a:cubicBezTo>
                                <a:pt x="198181" y="-26730"/>
                                <a:pt x="287591" y="31602"/>
                                <a:pt x="551332" y="0"/>
                              </a:cubicBezTo>
                              <a:cubicBezTo>
                                <a:pt x="815073" y="-31602"/>
                                <a:pt x="915144" y="26547"/>
                                <a:pt x="1141257" y="0"/>
                              </a:cubicBezTo>
                              <a:cubicBezTo>
                                <a:pt x="1367371" y="-26547"/>
                                <a:pt x="1461096" y="37221"/>
                                <a:pt x="1615402" y="0"/>
                              </a:cubicBezTo>
                              <a:cubicBezTo>
                                <a:pt x="1769709" y="-37221"/>
                                <a:pt x="1869568" y="31016"/>
                                <a:pt x="2089547" y="0"/>
                              </a:cubicBezTo>
                              <a:cubicBezTo>
                                <a:pt x="2309526" y="-31016"/>
                                <a:pt x="2327249" y="37875"/>
                                <a:pt x="2525099" y="0"/>
                              </a:cubicBezTo>
                              <a:cubicBezTo>
                                <a:pt x="2722949" y="-37875"/>
                                <a:pt x="2991463" y="43746"/>
                                <a:pt x="3115024" y="0"/>
                              </a:cubicBezTo>
                              <a:cubicBezTo>
                                <a:pt x="3238585" y="-43746"/>
                                <a:pt x="3694756" y="48874"/>
                                <a:pt x="3859322" y="0"/>
                              </a:cubicBezTo>
                              <a:cubicBezTo>
                                <a:pt x="3860580" y="172975"/>
                                <a:pt x="3812687" y="341720"/>
                                <a:pt x="3859322" y="493387"/>
                              </a:cubicBezTo>
                              <a:cubicBezTo>
                                <a:pt x="3711853" y="523457"/>
                                <a:pt x="3510121" y="441502"/>
                                <a:pt x="3307990" y="493387"/>
                              </a:cubicBezTo>
                              <a:cubicBezTo>
                                <a:pt x="3105859" y="545272"/>
                                <a:pt x="2848418" y="480504"/>
                                <a:pt x="2718065" y="493387"/>
                              </a:cubicBezTo>
                              <a:cubicBezTo>
                                <a:pt x="2587712" y="506270"/>
                                <a:pt x="2381884" y="434636"/>
                                <a:pt x="2128140" y="493387"/>
                              </a:cubicBezTo>
                              <a:cubicBezTo>
                                <a:pt x="1874396" y="552138"/>
                                <a:pt x="1813432" y="446160"/>
                                <a:pt x="1692588" y="493387"/>
                              </a:cubicBezTo>
                              <a:cubicBezTo>
                                <a:pt x="1571744" y="540614"/>
                                <a:pt x="1395267" y="432126"/>
                                <a:pt x="1179850" y="493387"/>
                              </a:cubicBezTo>
                              <a:cubicBezTo>
                                <a:pt x="964433" y="554648"/>
                                <a:pt x="744671" y="450789"/>
                                <a:pt x="551332" y="493387"/>
                              </a:cubicBezTo>
                              <a:cubicBezTo>
                                <a:pt x="357993" y="535985"/>
                                <a:pt x="115560" y="481494"/>
                                <a:pt x="0" y="493387"/>
                              </a:cubicBezTo>
                              <a:cubicBezTo>
                                <a:pt x="-40850" y="262363"/>
                                <a:pt x="18255" y="121015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None/>
                        </ask:type>
                      </ask:lineSketchStyleProps>
                    </a:ext>
                  </a:extLst>
                </a:ln>
                <a:effectLst>
                  <a:glow rad="76200">
                    <a:schemeClr val="accent3">
                      <a:satMod val="175000"/>
                      <a:alpha val="40000"/>
                    </a:schemeClr>
                  </a:glow>
                </a:effectLst>
              </p:spPr>
              <p:txBody>
                <a:bodyPr anchor="ctr"/>
                <a:lstStyle>
                  <a:lvl1pPr marL="0" indent="0" algn="l" defTabSz="914400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1200"/>
                    </a:spcAft>
                    <a:buFont typeface="Arial" panose="020B0604020202020204" pitchFamily="34" charset="0"/>
                    <a:buNone/>
                    <a:defRPr sz="1400" kern="1200" spc="1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1600" dirty="0">
                      <a:solidFill>
                        <a:schemeClr val="bg1"/>
                      </a:solidFill>
                      <a:latin typeface="Outfit SemiBold" pitchFamily="2" charset="0"/>
                    </a:rPr>
                    <a:t>Make a telephone appointment at your local Social Security office</a:t>
                  </a:r>
                </a:p>
              </p:txBody>
            </p:sp>
          </p:grp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26B13A65-A755-DC68-05FD-CF3C9E4A32A6}"/>
                  </a:ext>
                </a:extLst>
              </p:cNvPr>
              <p:cNvSpPr/>
              <p:nvPr/>
            </p:nvSpPr>
            <p:spPr>
              <a:xfrm>
                <a:off x="1885095" y="3718412"/>
                <a:ext cx="2100649" cy="493386"/>
              </a:xfrm>
              <a:prstGeom prst="rect">
                <a:avLst/>
              </a:prstGeom>
              <a:solidFill>
                <a:srgbClr val="C00000"/>
              </a:solidFill>
              <a:ln w="19050">
                <a:solidFill>
                  <a:schemeClr val="accent2">
                    <a:lumMod val="5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2100649"/>
                          <a:gd name="connsiteY0" fmla="*/ 0 h 493386"/>
                          <a:gd name="connsiteX1" fmla="*/ 504156 w 2100649"/>
                          <a:gd name="connsiteY1" fmla="*/ 0 h 493386"/>
                          <a:gd name="connsiteX2" fmla="*/ 1029318 w 2100649"/>
                          <a:gd name="connsiteY2" fmla="*/ 0 h 493386"/>
                          <a:gd name="connsiteX3" fmla="*/ 1554480 w 2100649"/>
                          <a:gd name="connsiteY3" fmla="*/ 0 h 493386"/>
                          <a:gd name="connsiteX4" fmla="*/ 2100649 w 2100649"/>
                          <a:gd name="connsiteY4" fmla="*/ 0 h 493386"/>
                          <a:gd name="connsiteX5" fmla="*/ 2100649 w 2100649"/>
                          <a:gd name="connsiteY5" fmla="*/ 493386 h 493386"/>
                          <a:gd name="connsiteX6" fmla="*/ 1575487 w 2100649"/>
                          <a:gd name="connsiteY6" fmla="*/ 493386 h 493386"/>
                          <a:gd name="connsiteX7" fmla="*/ 1092337 w 2100649"/>
                          <a:gd name="connsiteY7" fmla="*/ 493386 h 493386"/>
                          <a:gd name="connsiteX8" fmla="*/ 609188 w 2100649"/>
                          <a:gd name="connsiteY8" fmla="*/ 493386 h 493386"/>
                          <a:gd name="connsiteX9" fmla="*/ 0 w 2100649"/>
                          <a:gd name="connsiteY9" fmla="*/ 493386 h 493386"/>
                          <a:gd name="connsiteX10" fmla="*/ 0 w 2100649"/>
                          <a:gd name="connsiteY10" fmla="*/ 0 h 4933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2100649" h="493386" fill="none" extrusionOk="0">
                            <a:moveTo>
                              <a:pt x="0" y="0"/>
                            </a:moveTo>
                            <a:cubicBezTo>
                              <a:pt x="204912" y="-27620"/>
                              <a:pt x="332014" y="27893"/>
                              <a:pt x="504156" y="0"/>
                            </a:cubicBezTo>
                            <a:cubicBezTo>
                              <a:pt x="676298" y="-27893"/>
                              <a:pt x="883444" y="9600"/>
                              <a:pt x="1029318" y="0"/>
                            </a:cubicBezTo>
                            <a:cubicBezTo>
                              <a:pt x="1175192" y="-9600"/>
                              <a:pt x="1293492" y="563"/>
                              <a:pt x="1554480" y="0"/>
                            </a:cubicBezTo>
                            <a:cubicBezTo>
                              <a:pt x="1815468" y="-563"/>
                              <a:pt x="1852987" y="11615"/>
                              <a:pt x="2100649" y="0"/>
                            </a:cubicBezTo>
                            <a:cubicBezTo>
                              <a:pt x="2135059" y="239405"/>
                              <a:pt x="2089517" y="392012"/>
                              <a:pt x="2100649" y="493386"/>
                            </a:cubicBezTo>
                            <a:cubicBezTo>
                              <a:pt x="1913651" y="526595"/>
                              <a:pt x="1817489" y="439294"/>
                              <a:pt x="1575487" y="493386"/>
                            </a:cubicBezTo>
                            <a:cubicBezTo>
                              <a:pt x="1333485" y="547478"/>
                              <a:pt x="1279595" y="437099"/>
                              <a:pt x="1092337" y="493386"/>
                            </a:cubicBezTo>
                            <a:cubicBezTo>
                              <a:pt x="905079" y="549673"/>
                              <a:pt x="755255" y="478202"/>
                              <a:pt x="609188" y="493386"/>
                            </a:cubicBezTo>
                            <a:cubicBezTo>
                              <a:pt x="463121" y="508570"/>
                              <a:pt x="159435" y="450962"/>
                              <a:pt x="0" y="493386"/>
                            </a:cubicBezTo>
                            <a:cubicBezTo>
                              <a:pt x="-44131" y="367189"/>
                              <a:pt x="22478" y="111913"/>
                              <a:pt x="0" y="0"/>
                            </a:cubicBezTo>
                            <a:close/>
                          </a:path>
                          <a:path w="2100649" h="493386" stroke="0" extrusionOk="0">
                            <a:moveTo>
                              <a:pt x="0" y="0"/>
                            </a:moveTo>
                            <a:cubicBezTo>
                              <a:pt x="206374" y="-22023"/>
                              <a:pt x="397878" y="29431"/>
                              <a:pt x="504156" y="0"/>
                            </a:cubicBezTo>
                            <a:cubicBezTo>
                              <a:pt x="610434" y="-29431"/>
                              <a:pt x="865695" y="54408"/>
                              <a:pt x="966299" y="0"/>
                            </a:cubicBezTo>
                            <a:cubicBezTo>
                              <a:pt x="1066903" y="-54408"/>
                              <a:pt x="1264401" y="9680"/>
                              <a:pt x="1533474" y="0"/>
                            </a:cubicBezTo>
                            <a:cubicBezTo>
                              <a:pt x="1802548" y="-9680"/>
                              <a:pt x="1914983" y="4236"/>
                              <a:pt x="2100649" y="0"/>
                            </a:cubicBezTo>
                            <a:cubicBezTo>
                              <a:pt x="2136158" y="160277"/>
                              <a:pt x="2077975" y="358706"/>
                              <a:pt x="2100649" y="493386"/>
                            </a:cubicBezTo>
                            <a:cubicBezTo>
                              <a:pt x="1939509" y="540672"/>
                              <a:pt x="1760662" y="469759"/>
                              <a:pt x="1617500" y="493386"/>
                            </a:cubicBezTo>
                            <a:cubicBezTo>
                              <a:pt x="1474338" y="517013"/>
                              <a:pt x="1348816" y="488101"/>
                              <a:pt x="1134350" y="493386"/>
                            </a:cubicBezTo>
                            <a:cubicBezTo>
                              <a:pt x="919884" y="498671"/>
                              <a:pt x="735183" y="429033"/>
                              <a:pt x="567175" y="493386"/>
                            </a:cubicBezTo>
                            <a:cubicBezTo>
                              <a:pt x="399168" y="557739"/>
                              <a:pt x="223646" y="439543"/>
                              <a:pt x="0" y="493386"/>
                            </a:cubicBezTo>
                            <a:cubicBezTo>
                              <a:pt x="-14036" y="306083"/>
                              <a:pt x="36788" y="174884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  <a:effectLst>
                <a:glow rad="139700">
                  <a:schemeClr val="bg1"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latin typeface="Outfit SemiBold" pitchFamily="2" charset="0"/>
                  </a:rPr>
                  <a:t>I AM </a:t>
                </a:r>
                <a:r>
                  <a:rPr lang="en-US" sz="2800" u="sng" dirty="0">
                    <a:latin typeface="Outfit SemiBold" pitchFamily="2" charset="0"/>
                  </a:rPr>
                  <a:t>NOT</a:t>
                </a:r>
              </a:p>
            </p:txBody>
          </p:sp>
        </p:grpSp>
      </p:grpSp>
      <p:sp>
        <p:nvSpPr>
          <p:cNvPr id="42" name="Footer Placeholder 3">
            <a:extLst>
              <a:ext uri="{FF2B5EF4-FFF2-40B4-BE49-F238E27FC236}">
                <a16:creationId xmlns:a16="http://schemas.microsoft.com/office/drawing/2014/main" id="{8B6F9124-9A64-9579-2188-B8EAC0D27EFB}"/>
              </a:ext>
            </a:extLst>
          </p:cNvPr>
          <p:cNvSpPr txBox="1">
            <a:spLocks/>
          </p:cNvSpPr>
          <p:nvPr/>
        </p:nvSpPr>
        <p:spPr>
          <a:xfrm>
            <a:off x="10197208" y="5178344"/>
            <a:ext cx="1718498" cy="546093"/>
          </a:xfrm>
          <a:custGeom>
            <a:avLst/>
            <a:gdLst>
              <a:gd name="connsiteX0" fmla="*/ 0 w 1718498"/>
              <a:gd name="connsiteY0" fmla="*/ 0 h 546093"/>
              <a:gd name="connsiteX1" fmla="*/ 607203 w 1718498"/>
              <a:gd name="connsiteY1" fmla="*/ 0 h 546093"/>
              <a:gd name="connsiteX2" fmla="*/ 1197220 w 1718498"/>
              <a:gd name="connsiteY2" fmla="*/ 0 h 546093"/>
              <a:gd name="connsiteX3" fmla="*/ 1718498 w 1718498"/>
              <a:gd name="connsiteY3" fmla="*/ 0 h 546093"/>
              <a:gd name="connsiteX4" fmla="*/ 1718498 w 1718498"/>
              <a:gd name="connsiteY4" fmla="*/ 546093 h 546093"/>
              <a:gd name="connsiteX5" fmla="*/ 1180035 w 1718498"/>
              <a:gd name="connsiteY5" fmla="*/ 546093 h 546093"/>
              <a:gd name="connsiteX6" fmla="*/ 607203 w 1718498"/>
              <a:gd name="connsiteY6" fmla="*/ 546093 h 546093"/>
              <a:gd name="connsiteX7" fmla="*/ 0 w 1718498"/>
              <a:gd name="connsiteY7" fmla="*/ 546093 h 546093"/>
              <a:gd name="connsiteX8" fmla="*/ 0 w 1718498"/>
              <a:gd name="connsiteY8" fmla="*/ 0 h 546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8498" h="546093" fill="none" extrusionOk="0">
                <a:moveTo>
                  <a:pt x="0" y="0"/>
                </a:moveTo>
                <a:cubicBezTo>
                  <a:pt x="188616" y="-55288"/>
                  <a:pt x="383536" y="7468"/>
                  <a:pt x="607203" y="0"/>
                </a:cubicBezTo>
                <a:cubicBezTo>
                  <a:pt x="830870" y="-7468"/>
                  <a:pt x="920104" y="19354"/>
                  <a:pt x="1197220" y="0"/>
                </a:cubicBezTo>
                <a:cubicBezTo>
                  <a:pt x="1474336" y="-19354"/>
                  <a:pt x="1499325" y="18282"/>
                  <a:pt x="1718498" y="0"/>
                </a:cubicBezTo>
                <a:cubicBezTo>
                  <a:pt x="1771587" y="161453"/>
                  <a:pt x="1688550" y="349287"/>
                  <a:pt x="1718498" y="546093"/>
                </a:cubicBezTo>
                <a:cubicBezTo>
                  <a:pt x="1596616" y="563607"/>
                  <a:pt x="1304274" y="537528"/>
                  <a:pt x="1180035" y="546093"/>
                </a:cubicBezTo>
                <a:cubicBezTo>
                  <a:pt x="1055796" y="554658"/>
                  <a:pt x="810446" y="498792"/>
                  <a:pt x="607203" y="546093"/>
                </a:cubicBezTo>
                <a:cubicBezTo>
                  <a:pt x="403960" y="593394"/>
                  <a:pt x="261636" y="484323"/>
                  <a:pt x="0" y="546093"/>
                </a:cubicBezTo>
                <a:cubicBezTo>
                  <a:pt x="-19837" y="333249"/>
                  <a:pt x="17595" y="134138"/>
                  <a:pt x="0" y="0"/>
                </a:cubicBezTo>
                <a:close/>
              </a:path>
              <a:path w="1718498" h="546093" stroke="0" extrusionOk="0">
                <a:moveTo>
                  <a:pt x="0" y="0"/>
                </a:moveTo>
                <a:cubicBezTo>
                  <a:pt x="144706" y="-43530"/>
                  <a:pt x="344893" y="29818"/>
                  <a:pt x="555648" y="0"/>
                </a:cubicBezTo>
                <a:cubicBezTo>
                  <a:pt x="766403" y="-29818"/>
                  <a:pt x="966455" y="29178"/>
                  <a:pt x="1076925" y="0"/>
                </a:cubicBezTo>
                <a:cubicBezTo>
                  <a:pt x="1187395" y="-29178"/>
                  <a:pt x="1568611" y="64060"/>
                  <a:pt x="1718498" y="0"/>
                </a:cubicBezTo>
                <a:cubicBezTo>
                  <a:pt x="1775795" y="159569"/>
                  <a:pt x="1709638" y="284308"/>
                  <a:pt x="1718498" y="546093"/>
                </a:cubicBezTo>
                <a:cubicBezTo>
                  <a:pt x="1523180" y="607299"/>
                  <a:pt x="1320143" y="509277"/>
                  <a:pt x="1180035" y="546093"/>
                </a:cubicBezTo>
                <a:cubicBezTo>
                  <a:pt x="1039927" y="582909"/>
                  <a:pt x="868855" y="493975"/>
                  <a:pt x="572833" y="546093"/>
                </a:cubicBezTo>
                <a:cubicBezTo>
                  <a:pt x="276811" y="598211"/>
                  <a:pt x="127980" y="485629"/>
                  <a:pt x="0" y="546093"/>
                </a:cubicBezTo>
                <a:cubicBezTo>
                  <a:pt x="-5269" y="358884"/>
                  <a:pt x="54161" y="186916"/>
                  <a:pt x="0" y="0"/>
                </a:cubicBezTo>
                <a:close/>
              </a:path>
            </a:pathLst>
          </a:custGeom>
          <a:solidFill>
            <a:schemeClr val="accent2">
              <a:alpha val="57000"/>
            </a:schemeClr>
          </a:solidFill>
          <a:ln>
            <a:solidFill>
              <a:srgbClr val="56868C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chemeClr val="accent1"/>
                </a:solidFill>
                <a:latin typeface="Outfit SemiBold" pitchFamily="2" charset="0"/>
              </a:rPr>
              <a:t>Medicare guidance at no-cost to you!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D10E131-CAAD-C5ED-DE3C-201D16C46C04}"/>
              </a:ext>
            </a:extLst>
          </p:cNvPr>
          <p:cNvGrpSpPr/>
          <p:nvPr/>
        </p:nvGrpSpPr>
        <p:grpSpPr>
          <a:xfrm>
            <a:off x="271759" y="-64305"/>
            <a:ext cx="1958636" cy="1592187"/>
            <a:chOff x="462711" y="123567"/>
            <a:chExt cx="1958636" cy="1592187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0E8CD32E-6012-547E-400D-650CCDCDCD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994474" y="707983"/>
              <a:ext cx="426873" cy="423353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A920D493-8BD0-EBBD-61E9-92DF3724A8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rgbClr val="309EFF">
                  <a:tint val="45000"/>
                  <a:satMod val="400000"/>
                </a:srgbClr>
              </a:duotone>
              <a:alphaModFix amt="20000"/>
            </a:blip>
            <a:stretch>
              <a:fillRect/>
            </a:stretch>
          </p:blipFill>
          <p:spPr>
            <a:xfrm rot="1250831">
              <a:off x="462711" y="123567"/>
              <a:ext cx="1735159" cy="1592187"/>
            </a:xfrm>
            <a:prstGeom prst="rect">
              <a:avLst/>
            </a:prstGeom>
            <a:effectLst>
              <a:glow rad="228600">
                <a:schemeClr val="accent2">
                  <a:lumMod val="20000"/>
                  <a:lumOff val="80000"/>
                  <a:alpha val="40000"/>
                </a:schemeClr>
              </a:glow>
            </a:effectLst>
          </p:spPr>
        </p:pic>
      </p:grpSp>
    </p:spTree>
    <p:extLst>
      <p:ext uri="{BB962C8B-B14F-4D97-AF65-F5344CB8AC3E}">
        <p14:creationId xmlns:p14="http://schemas.microsoft.com/office/powerpoint/2010/main" val="36938087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Box 48">
            <a:extLst>
              <a:ext uri="{FF2B5EF4-FFF2-40B4-BE49-F238E27FC236}">
                <a16:creationId xmlns:a16="http://schemas.microsoft.com/office/drawing/2014/main" id="{030F196C-FDA4-0CB4-6EEB-ABB8917DD070}"/>
              </a:ext>
            </a:extLst>
          </p:cNvPr>
          <p:cNvSpPr txBox="1"/>
          <p:nvPr/>
        </p:nvSpPr>
        <p:spPr>
          <a:xfrm>
            <a:off x="309972" y="1440234"/>
            <a:ext cx="5582426" cy="3662167"/>
          </a:xfrm>
          <a:prstGeom prst="rect">
            <a:avLst/>
          </a:prstGeom>
          <a:solidFill>
            <a:schemeClr val="accent2">
              <a:lumMod val="60000"/>
              <a:lumOff val="40000"/>
              <a:alpha val="57000"/>
            </a:schemeClr>
          </a:solidFill>
          <a:ln w="127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279330"/>
                      <a:gd name="connsiteY0" fmla="*/ 0 h 3662167"/>
                      <a:gd name="connsiteX1" fmla="*/ 481006 w 5279330"/>
                      <a:gd name="connsiteY1" fmla="*/ 0 h 3662167"/>
                      <a:gd name="connsiteX2" fmla="*/ 1067598 w 5279330"/>
                      <a:gd name="connsiteY2" fmla="*/ 0 h 3662167"/>
                      <a:gd name="connsiteX3" fmla="*/ 1759777 w 5279330"/>
                      <a:gd name="connsiteY3" fmla="*/ 0 h 3662167"/>
                      <a:gd name="connsiteX4" fmla="*/ 2240782 w 5279330"/>
                      <a:gd name="connsiteY4" fmla="*/ 0 h 3662167"/>
                      <a:gd name="connsiteX5" fmla="*/ 2880168 w 5279330"/>
                      <a:gd name="connsiteY5" fmla="*/ 0 h 3662167"/>
                      <a:gd name="connsiteX6" fmla="*/ 3361173 w 5279330"/>
                      <a:gd name="connsiteY6" fmla="*/ 0 h 3662167"/>
                      <a:gd name="connsiteX7" fmla="*/ 3947766 w 5279330"/>
                      <a:gd name="connsiteY7" fmla="*/ 0 h 3662167"/>
                      <a:gd name="connsiteX8" fmla="*/ 4587151 w 5279330"/>
                      <a:gd name="connsiteY8" fmla="*/ 0 h 3662167"/>
                      <a:gd name="connsiteX9" fmla="*/ 5279330 w 5279330"/>
                      <a:gd name="connsiteY9" fmla="*/ 0 h 3662167"/>
                      <a:gd name="connsiteX10" fmla="*/ 5279330 w 5279330"/>
                      <a:gd name="connsiteY10" fmla="*/ 413302 h 3662167"/>
                      <a:gd name="connsiteX11" fmla="*/ 5279330 w 5279330"/>
                      <a:gd name="connsiteY11" fmla="*/ 936468 h 3662167"/>
                      <a:gd name="connsiteX12" fmla="*/ 5279330 w 5279330"/>
                      <a:gd name="connsiteY12" fmla="*/ 1532878 h 3662167"/>
                      <a:gd name="connsiteX13" fmla="*/ 5279330 w 5279330"/>
                      <a:gd name="connsiteY13" fmla="*/ 2092667 h 3662167"/>
                      <a:gd name="connsiteX14" fmla="*/ 5279330 w 5279330"/>
                      <a:gd name="connsiteY14" fmla="*/ 2579212 h 3662167"/>
                      <a:gd name="connsiteX15" fmla="*/ 5279330 w 5279330"/>
                      <a:gd name="connsiteY15" fmla="*/ 3139000 h 3662167"/>
                      <a:gd name="connsiteX16" fmla="*/ 5279330 w 5279330"/>
                      <a:gd name="connsiteY16" fmla="*/ 3662167 h 3662167"/>
                      <a:gd name="connsiteX17" fmla="*/ 4692738 w 5279330"/>
                      <a:gd name="connsiteY17" fmla="*/ 3662167 h 3662167"/>
                      <a:gd name="connsiteX18" fmla="*/ 4000559 w 5279330"/>
                      <a:gd name="connsiteY18" fmla="*/ 3662167 h 3662167"/>
                      <a:gd name="connsiteX19" fmla="*/ 3308380 w 5279330"/>
                      <a:gd name="connsiteY19" fmla="*/ 3662167 h 3662167"/>
                      <a:gd name="connsiteX20" fmla="*/ 2668995 w 5279330"/>
                      <a:gd name="connsiteY20" fmla="*/ 3662167 h 3662167"/>
                      <a:gd name="connsiteX21" fmla="*/ 2029609 w 5279330"/>
                      <a:gd name="connsiteY21" fmla="*/ 3662167 h 3662167"/>
                      <a:gd name="connsiteX22" fmla="*/ 1390224 w 5279330"/>
                      <a:gd name="connsiteY22" fmla="*/ 3662167 h 3662167"/>
                      <a:gd name="connsiteX23" fmla="*/ 909218 w 5279330"/>
                      <a:gd name="connsiteY23" fmla="*/ 3662167 h 3662167"/>
                      <a:gd name="connsiteX24" fmla="*/ 0 w 5279330"/>
                      <a:gd name="connsiteY24" fmla="*/ 3662167 h 3662167"/>
                      <a:gd name="connsiteX25" fmla="*/ 0 w 5279330"/>
                      <a:gd name="connsiteY25" fmla="*/ 3139000 h 3662167"/>
                      <a:gd name="connsiteX26" fmla="*/ 0 w 5279330"/>
                      <a:gd name="connsiteY26" fmla="*/ 2725699 h 3662167"/>
                      <a:gd name="connsiteX27" fmla="*/ 0 w 5279330"/>
                      <a:gd name="connsiteY27" fmla="*/ 2165910 h 3662167"/>
                      <a:gd name="connsiteX28" fmla="*/ 0 w 5279330"/>
                      <a:gd name="connsiteY28" fmla="*/ 1752608 h 3662167"/>
                      <a:gd name="connsiteX29" fmla="*/ 0 w 5279330"/>
                      <a:gd name="connsiteY29" fmla="*/ 1229442 h 3662167"/>
                      <a:gd name="connsiteX30" fmla="*/ 0 w 5279330"/>
                      <a:gd name="connsiteY30" fmla="*/ 633032 h 3662167"/>
                      <a:gd name="connsiteX31" fmla="*/ 0 w 5279330"/>
                      <a:gd name="connsiteY31" fmla="*/ 0 h 36621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5279330" h="3662167" fill="none" extrusionOk="0">
                        <a:moveTo>
                          <a:pt x="0" y="0"/>
                        </a:moveTo>
                        <a:cubicBezTo>
                          <a:pt x="141763" y="-28523"/>
                          <a:pt x="374254" y="36558"/>
                          <a:pt x="481006" y="0"/>
                        </a:cubicBezTo>
                        <a:cubicBezTo>
                          <a:pt x="587758" y="-36558"/>
                          <a:pt x="941079" y="24896"/>
                          <a:pt x="1067598" y="0"/>
                        </a:cubicBezTo>
                        <a:cubicBezTo>
                          <a:pt x="1194117" y="-24896"/>
                          <a:pt x="1616201" y="63312"/>
                          <a:pt x="1759777" y="0"/>
                        </a:cubicBezTo>
                        <a:cubicBezTo>
                          <a:pt x="1903353" y="-63312"/>
                          <a:pt x="2044796" y="16250"/>
                          <a:pt x="2240782" y="0"/>
                        </a:cubicBezTo>
                        <a:cubicBezTo>
                          <a:pt x="2436769" y="-16250"/>
                          <a:pt x="2743220" y="14939"/>
                          <a:pt x="2880168" y="0"/>
                        </a:cubicBezTo>
                        <a:cubicBezTo>
                          <a:pt x="3017116" y="-14939"/>
                          <a:pt x="3195529" y="36618"/>
                          <a:pt x="3361173" y="0"/>
                        </a:cubicBezTo>
                        <a:cubicBezTo>
                          <a:pt x="3526817" y="-36618"/>
                          <a:pt x="3798004" y="65965"/>
                          <a:pt x="3947766" y="0"/>
                        </a:cubicBezTo>
                        <a:cubicBezTo>
                          <a:pt x="4097528" y="-65965"/>
                          <a:pt x="4379161" y="52918"/>
                          <a:pt x="4587151" y="0"/>
                        </a:cubicBezTo>
                        <a:cubicBezTo>
                          <a:pt x="4795142" y="-52918"/>
                          <a:pt x="5102213" y="16227"/>
                          <a:pt x="5279330" y="0"/>
                        </a:cubicBezTo>
                        <a:cubicBezTo>
                          <a:pt x="5305768" y="176695"/>
                          <a:pt x="5233105" y="318255"/>
                          <a:pt x="5279330" y="413302"/>
                        </a:cubicBezTo>
                        <a:cubicBezTo>
                          <a:pt x="5325555" y="508349"/>
                          <a:pt x="5216943" y="780921"/>
                          <a:pt x="5279330" y="936468"/>
                        </a:cubicBezTo>
                        <a:cubicBezTo>
                          <a:pt x="5341717" y="1092015"/>
                          <a:pt x="5232790" y="1283053"/>
                          <a:pt x="5279330" y="1532878"/>
                        </a:cubicBezTo>
                        <a:cubicBezTo>
                          <a:pt x="5325870" y="1782703"/>
                          <a:pt x="5263395" y="1860447"/>
                          <a:pt x="5279330" y="2092667"/>
                        </a:cubicBezTo>
                        <a:cubicBezTo>
                          <a:pt x="5295265" y="2324887"/>
                          <a:pt x="5266774" y="2373464"/>
                          <a:pt x="5279330" y="2579212"/>
                        </a:cubicBezTo>
                        <a:cubicBezTo>
                          <a:pt x="5291886" y="2784960"/>
                          <a:pt x="5248634" y="2986205"/>
                          <a:pt x="5279330" y="3139000"/>
                        </a:cubicBezTo>
                        <a:cubicBezTo>
                          <a:pt x="5310026" y="3291795"/>
                          <a:pt x="5239736" y="3454305"/>
                          <a:pt x="5279330" y="3662167"/>
                        </a:cubicBezTo>
                        <a:cubicBezTo>
                          <a:pt x="5023101" y="3698798"/>
                          <a:pt x="4956097" y="3637175"/>
                          <a:pt x="4692738" y="3662167"/>
                        </a:cubicBezTo>
                        <a:cubicBezTo>
                          <a:pt x="4429379" y="3687159"/>
                          <a:pt x="4207181" y="3607177"/>
                          <a:pt x="4000559" y="3662167"/>
                        </a:cubicBezTo>
                        <a:cubicBezTo>
                          <a:pt x="3793937" y="3717157"/>
                          <a:pt x="3591539" y="3627032"/>
                          <a:pt x="3308380" y="3662167"/>
                        </a:cubicBezTo>
                        <a:cubicBezTo>
                          <a:pt x="3025221" y="3697302"/>
                          <a:pt x="2832771" y="3653716"/>
                          <a:pt x="2668995" y="3662167"/>
                        </a:cubicBezTo>
                        <a:cubicBezTo>
                          <a:pt x="2505220" y="3670618"/>
                          <a:pt x="2342588" y="3603002"/>
                          <a:pt x="2029609" y="3662167"/>
                        </a:cubicBezTo>
                        <a:cubicBezTo>
                          <a:pt x="1716630" y="3721332"/>
                          <a:pt x="1641101" y="3647672"/>
                          <a:pt x="1390224" y="3662167"/>
                        </a:cubicBezTo>
                        <a:cubicBezTo>
                          <a:pt x="1139347" y="3676662"/>
                          <a:pt x="1049494" y="3614736"/>
                          <a:pt x="909218" y="3662167"/>
                        </a:cubicBezTo>
                        <a:cubicBezTo>
                          <a:pt x="768942" y="3709598"/>
                          <a:pt x="199697" y="3560183"/>
                          <a:pt x="0" y="3662167"/>
                        </a:cubicBezTo>
                        <a:cubicBezTo>
                          <a:pt x="-52551" y="3462358"/>
                          <a:pt x="2338" y="3269664"/>
                          <a:pt x="0" y="3139000"/>
                        </a:cubicBezTo>
                        <a:cubicBezTo>
                          <a:pt x="-2338" y="3008336"/>
                          <a:pt x="883" y="2833953"/>
                          <a:pt x="0" y="2725699"/>
                        </a:cubicBezTo>
                        <a:cubicBezTo>
                          <a:pt x="-883" y="2617445"/>
                          <a:pt x="35651" y="2284023"/>
                          <a:pt x="0" y="2165910"/>
                        </a:cubicBezTo>
                        <a:cubicBezTo>
                          <a:pt x="-35651" y="2047797"/>
                          <a:pt x="6286" y="1858161"/>
                          <a:pt x="0" y="1752608"/>
                        </a:cubicBezTo>
                        <a:cubicBezTo>
                          <a:pt x="-6286" y="1647055"/>
                          <a:pt x="30604" y="1419507"/>
                          <a:pt x="0" y="1229442"/>
                        </a:cubicBezTo>
                        <a:cubicBezTo>
                          <a:pt x="-30604" y="1039377"/>
                          <a:pt x="6580" y="855437"/>
                          <a:pt x="0" y="633032"/>
                        </a:cubicBezTo>
                        <a:cubicBezTo>
                          <a:pt x="-6580" y="410627"/>
                          <a:pt x="44544" y="185923"/>
                          <a:pt x="0" y="0"/>
                        </a:cubicBezTo>
                        <a:close/>
                      </a:path>
                      <a:path w="5279330" h="3662167" stroke="0" extrusionOk="0">
                        <a:moveTo>
                          <a:pt x="0" y="0"/>
                        </a:moveTo>
                        <a:cubicBezTo>
                          <a:pt x="199211" y="-52970"/>
                          <a:pt x="391138" y="35055"/>
                          <a:pt x="533799" y="0"/>
                        </a:cubicBezTo>
                        <a:cubicBezTo>
                          <a:pt x="676460" y="-35055"/>
                          <a:pt x="787474" y="12875"/>
                          <a:pt x="962011" y="0"/>
                        </a:cubicBezTo>
                        <a:cubicBezTo>
                          <a:pt x="1136548" y="-12875"/>
                          <a:pt x="1400707" y="71610"/>
                          <a:pt x="1654190" y="0"/>
                        </a:cubicBezTo>
                        <a:cubicBezTo>
                          <a:pt x="1907673" y="-71610"/>
                          <a:pt x="1942715" y="56537"/>
                          <a:pt x="2187989" y="0"/>
                        </a:cubicBezTo>
                        <a:cubicBezTo>
                          <a:pt x="2433263" y="-56537"/>
                          <a:pt x="2455024" y="33070"/>
                          <a:pt x="2721788" y="0"/>
                        </a:cubicBezTo>
                        <a:cubicBezTo>
                          <a:pt x="2988552" y="-33070"/>
                          <a:pt x="3269083" y="53328"/>
                          <a:pt x="3413967" y="0"/>
                        </a:cubicBezTo>
                        <a:cubicBezTo>
                          <a:pt x="3558851" y="-53328"/>
                          <a:pt x="3693398" y="16702"/>
                          <a:pt x="3894972" y="0"/>
                        </a:cubicBezTo>
                        <a:cubicBezTo>
                          <a:pt x="4096546" y="-16702"/>
                          <a:pt x="4337630" y="66688"/>
                          <a:pt x="4587151" y="0"/>
                        </a:cubicBezTo>
                        <a:cubicBezTo>
                          <a:pt x="4836672" y="-66688"/>
                          <a:pt x="4986261" y="12823"/>
                          <a:pt x="5279330" y="0"/>
                        </a:cubicBezTo>
                        <a:cubicBezTo>
                          <a:pt x="5301133" y="106915"/>
                          <a:pt x="5242963" y="298160"/>
                          <a:pt x="5279330" y="523167"/>
                        </a:cubicBezTo>
                        <a:cubicBezTo>
                          <a:pt x="5315697" y="748174"/>
                          <a:pt x="5249100" y="909156"/>
                          <a:pt x="5279330" y="1046333"/>
                        </a:cubicBezTo>
                        <a:cubicBezTo>
                          <a:pt x="5309560" y="1183510"/>
                          <a:pt x="5215718" y="1417873"/>
                          <a:pt x="5279330" y="1606122"/>
                        </a:cubicBezTo>
                        <a:cubicBezTo>
                          <a:pt x="5342942" y="1794371"/>
                          <a:pt x="5266018" y="1846549"/>
                          <a:pt x="5279330" y="2019424"/>
                        </a:cubicBezTo>
                        <a:cubicBezTo>
                          <a:pt x="5292642" y="2192299"/>
                          <a:pt x="5250827" y="2319711"/>
                          <a:pt x="5279330" y="2542590"/>
                        </a:cubicBezTo>
                        <a:cubicBezTo>
                          <a:pt x="5307833" y="2765469"/>
                          <a:pt x="5217194" y="2810931"/>
                          <a:pt x="5279330" y="3065757"/>
                        </a:cubicBezTo>
                        <a:cubicBezTo>
                          <a:pt x="5341466" y="3320583"/>
                          <a:pt x="5213735" y="3471317"/>
                          <a:pt x="5279330" y="3662167"/>
                        </a:cubicBezTo>
                        <a:cubicBezTo>
                          <a:pt x="5128591" y="3680672"/>
                          <a:pt x="4947809" y="3661311"/>
                          <a:pt x="4639944" y="3662167"/>
                        </a:cubicBezTo>
                        <a:cubicBezTo>
                          <a:pt x="4332079" y="3663023"/>
                          <a:pt x="4232293" y="3641236"/>
                          <a:pt x="4053352" y="3662167"/>
                        </a:cubicBezTo>
                        <a:cubicBezTo>
                          <a:pt x="3874411" y="3683098"/>
                          <a:pt x="3814136" y="3651060"/>
                          <a:pt x="3625140" y="3662167"/>
                        </a:cubicBezTo>
                        <a:cubicBezTo>
                          <a:pt x="3436144" y="3673274"/>
                          <a:pt x="3359496" y="3647443"/>
                          <a:pt x="3144134" y="3662167"/>
                        </a:cubicBezTo>
                        <a:cubicBezTo>
                          <a:pt x="2928772" y="3676891"/>
                          <a:pt x="2764232" y="3632030"/>
                          <a:pt x="2451955" y="3662167"/>
                        </a:cubicBezTo>
                        <a:cubicBezTo>
                          <a:pt x="2139678" y="3692304"/>
                          <a:pt x="2039154" y="3616735"/>
                          <a:pt x="1865363" y="3662167"/>
                        </a:cubicBezTo>
                        <a:cubicBezTo>
                          <a:pt x="1691572" y="3707599"/>
                          <a:pt x="1617924" y="3658967"/>
                          <a:pt x="1384358" y="3662167"/>
                        </a:cubicBezTo>
                        <a:cubicBezTo>
                          <a:pt x="1150792" y="3665367"/>
                          <a:pt x="1022388" y="3647162"/>
                          <a:pt x="797765" y="3662167"/>
                        </a:cubicBezTo>
                        <a:cubicBezTo>
                          <a:pt x="573142" y="3677172"/>
                          <a:pt x="316190" y="3652876"/>
                          <a:pt x="0" y="3662167"/>
                        </a:cubicBezTo>
                        <a:cubicBezTo>
                          <a:pt x="-8977" y="3478190"/>
                          <a:pt x="36758" y="3359809"/>
                          <a:pt x="0" y="3248865"/>
                        </a:cubicBezTo>
                        <a:cubicBezTo>
                          <a:pt x="-36758" y="3137921"/>
                          <a:pt x="21481" y="2856973"/>
                          <a:pt x="0" y="2689077"/>
                        </a:cubicBezTo>
                        <a:cubicBezTo>
                          <a:pt x="-21481" y="2521181"/>
                          <a:pt x="41753" y="2410444"/>
                          <a:pt x="0" y="2239154"/>
                        </a:cubicBezTo>
                        <a:cubicBezTo>
                          <a:pt x="-41753" y="2067864"/>
                          <a:pt x="71159" y="1841797"/>
                          <a:pt x="0" y="1642743"/>
                        </a:cubicBezTo>
                        <a:cubicBezTo>
                          <a:pt x="-71159" y="1443689"/>
                          <a:pt x="23266" y="1336632"/>
                          <a:pt x="0" y="1156198"/>
                        </a:cubicBezTo>
                        <a:cubicBezTo>
                          <a:pt x="-23266" y="975764"/>
                          <a:pt x="6073" y="922534"/>
                          <a:pt x="0" y="742897"/>
                        </a:cubicBezTo>
                        <a:cubicBezTo>
                          <a:pt x="-6073" y="563260"/>
                          <a:pt x="46247" y="30530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E8E68E2-440F-83A5-946E-D61EEEA4D7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5119" y="1"/>
            <a:ext cx="2255420" cy="2267108"/>
          </a:xfrm>
          <a:prstGeom prst="rect">
            <a:avLst/>
          </a:prstGeom>
        </p:spPr>
      </p:pic>
      <p:pic>
        <p:nvPicPr>
          <p:cNvPr id="2" name="Google Shape;132;p15">
            <a:extLst>
              <a:ext uri="{FF2B5EF4-FFF2-40B4-BE49-F238E27FC236}">
                <a16:creationId xmlns:a16="http://schemas.microsoft.com/office/drawing/2014/main" id="{A4036004-D093-CD19-D51F-6C6B18F435D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0546" y="5498482"/>
            <a:ext cx="1340837" cy="1361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33;p15">
            <a:extLst>
              <a:ext uri="{FF2B5EF4-FFF2-40B4-BE49-F238E27FC236}">
                <a16:creationId xmlns:a16="http://schemas.microsoft.com/office/drawing/2014/main" id="{79502513-3712-2AB3-B9B4-38ACAAD635B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8362" y="5552549"/>
            <a:ext cx="1481158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34;p15">
            <a:extLst>
              <a:ext uri="{FF2B5EF4-FFF2-40B4-BE49-F238E27FC236}">
                <a16:creationId xmlns:a16="http://schemas.microsoft.com/office/drawing/2014/main" id="{4D9B5467-8DB9-5C13-27CF-11B40829155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5363" y="5550601"/>
            <a:ext cx="1380049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35;p15">
            <a:extLst>
              <a:ext uri="{FF2B5EF4-FFF2-40B4-BE49-F238E27FC236}">
                <a16:creationId xmlns:a16="http://schemas.microsoft.com/office/drawing/2014/main" id="{FBF0D675-AD96-8887-34A9-79991095ADD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1582" y="5550601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36;p15">
            <a:extLst>
              <a:ext uri="{FF2B5EF4-FFF2-40B4-BE49-F238E27FC236}">
                <a16:creationId xmlns:a16="http://schemas.microsoft.com/office/drawing/2014/main" id="{9A50FA69-3249-4DEA-7001-50E2655F8F9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89149" y="5424617"/>
            <a:ext cx="1367302" cy="1433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15">
            <a:extLst>
              <a:ext uri="{FF2B5EF4-FFF2-40B4-BE49-F238E27FC236}">
                <a16:creationId xmlns:a16="http://schemas.microsoft.com/office/drawing/2014/main" id="{F007EC7D-FD6A-BF06-698B-3D326AF0470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03181" y="5550601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38;p15">
            <a:extLst>
              <a:ext uri="{FF2B5EF4-FFF2-40B4-BE49-F238E27FC236}">
                <a16:creationId xmlns:a16="http://schemas.microsoft.com/office/drawing/2014/main" id="{40AC89B0-6C77-17DE-F339-E12F5F93E85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03164" y="5551739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134;p15">
            <a:extLst>
              <a:ext uri="{FF2B5EF4-FFF2-40B4-BE49-F238E27FC236}">
                <a16:creationId xmlns:a16="http://schemas.microsoft.com/office/drawing/2014/main" id="{DDC079AF-3463-A229-C255-EA27AF3D990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34475" y="5549463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135;p15">
            <a:extLst>
              <a:ext uri="{FF2B5EF4-FFF2-40B4-BE49-F238E27FC236}">
                <a16:creationId xmlns:a16="http://schemas.microsoft.com/office/drawing/2014/main" id="{3A58E154-8B06-90C5-CB81-6477108DCD4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41482" y="5521615"/>
            <a:ext cx="1394815" cy="1335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36;p15">
            <a:extLst>
              <a:ext uri="{FF2B5EF4-FFF2-40B4-BE49-F238E27FC236}">
                <a16:creationId xmlns:a16="http://schemas.microsoft.com/office/drawing/2014/main" id="{3FE70316-639D-EE06-84D2-03B38AC84DD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41975" y="5556780"/>
            <a:ext cx="1380049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137;p15">
            <a:extLst>
              <a:ext uri="{FF2B5EF4-FFF2-40B4-BE49-F238E27FC236}">
                <a16:creationId xmlns:a16="http://schemas.microsoft.com/office/drawing/2014/main" id="{1219CBEA-4C5B-CBA0-6FF9-624D5B917D9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43081" y="5555642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138;p15">
            <a:extLst>
              <a:ext uri="{FF2B5EF4-FFF2-40B4-BE49-F238E27FC236}">
                <a16:creationId xmlns:a16="http://schemas.microsoft.com/office/drawing/2014/main" id="{2059C3B3-D66A-563B-A53B-FF6007B463E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43064" y="5550601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140;p15">
            <a:extLst>
              <a:ext uri="{FF2B5EF4-FFF2-40B4-BE49-F238E27FC236}">
                <a16:creationId xmlns:a16="http://schemas.microsoft.com/office/drawing/2014/main" id="{70AEBFD0-E12F-05F5-E2BE-DB40EDF6DFB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77679"/>
          <a:stretch/>
        </p:blipFill>
        <p:spPr>
          <a:xfrm rot="-2700000" flipH="1">
            <a:off x="8269183" y="5921463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142;p15">
            <a:extLst>
              <a:ext uri="{FF2B5EF4-FFF2-40B4-BE49-F238E27FC236}">
                <a16:creationId xmlns:a16="http://schemas.microsoft.com/office/drawing/2014/main" id="{58D07110-81E8-C149-753A-65C38E450F9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77679"/>
          <a:stretch/>
        </p:blipFill>
        <p:spPr>
          <a:xfrm rot="2700000">
            <a:off x="11179491" y="5934025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144;p15">
            <a:extLst>
              <a:ext uri="{FF2B5EF4-FFF2-40B4-BE49-F238E27FC236}">
                <a16:creationId xmlns:a16="http://schemas.microsoft.com/office/drawing/2014/main" id="{86FC8E11-77A7-2EF1-16DD-0E4C045B456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r="77679"/>
          <a:stretch/>
        </p:blipFill>
        <p:spPr>
          <a:xfrm rot="2700000">
            <a:off x="3864655" y="5851106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146;p15">
            <a:extLst>
              <a:ext uri="{FF2B5EF4-FFF2-40B4-BE49-F238E27FC236}">
                <a16:creationId xmlns:a16="http://schemas.microsoft.com/office/drawing/2014/main" id="{C30CA806-6534-8C8D-66E6-87189B5D7A3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r="77679"/>
          <a:stretch/>
        </p:blipFill>
        <p:spPr>
          <a:xfrm rot="-2700000" flipH="1">
            <a:off x="5661837" y="5851107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148;p15">
            <a:extLst>
              <a:ext uri="{FF2B5EF4-FFF2-40B4-BE49-F238E27FC236}">
                <a16:creationId xmlns:a16="http://schemas.microsoft.com/office/drawing/2014/main" id="{69E686EE-2FEF-2DBD-2253-123979BA052C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r="77679"/>
          <a:stretch/>
        </p:blipFill>
        <p:spPr>
          <a:xfrm rot="-2700000" flipH="1">
            <a:off x="2613237" y="5898169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150;p15">
            <a:extLst>
              <a:ext uri="{FF2B5EF4-FFF2-40B4-BE49-F238E27FC236}">
                <a16:creationId xmlns:a16="http://schemas.microsoft.com/office/drawing/2014/main" id="{B3E4A619-A860-28D5-C2ED-DB82E7AFDB07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r="77679"/>
          <a:stretch/>
        </p:blipFill>
        <p:spPr>
          <a:xfrm rot="2700000">
            <a:off x="7233062" y="5835519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152;p15">
            <a:extLst>
              <a:ext uri="{FF2B5EF4-FFF2-40B4-BE49-F238E27FC236}">
                <a16:creationId xmlns:a16="http://schemas.microsoft.com/office/drawing/2014/main" id="{2ED777C1-22BB-7635-1962-4BBBB87E2CFD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r="77679"/>
          <a:stretch/>
        </p:blipFill>
        <p:spPr>
          <a:xfrm rot="2700000">
            <a:off x="4768124" y="5954819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156;p15">
            <a:extLst>
              <a:ext uri="{FF2B5EF4-FFF2-40B4-BE49-F238E27FC236}">
                <a16:creationId xmlns:a16="http://schemas.microsoft.com/office/drawing/2014/main" id="{3387F9F9-60F6-1D46-B138-8EFFF45EB19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r="77679"/>
          <a:stretch/>
        </p:blipFill>
        <p:spPr>
          <a:xfrm rot="2700000">
            <a:off x="8871000" y="6010498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158;p15">
            <a:extLst>
              <a:ext uri="{FF2B5EF4-FFF2-40B4-BE49-F238E27FC236}">
                <a16:creationId xmlns:a16="http://schemas.microsoft.com/office/drawing/2014/main" id="{C11E0E27-3F12-6162-A3B1-2EB4B0C92C0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77679"/>
          <a:stretch/>
        </p:blipFill>
        <p:spPr>
          <a:xfrm rot="-2700000" flipH="1">
            <a:off x="6504187" y="5898169"/>
            <a:ext cx="302625" cy="301062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141;p15">
            <a:extLst>
              <a:ext uri="{FF2B5EF4-FFF2-40B4-BE49-F238E27FC236}">
                <a16:creationId xmlns:a16="http://schemas.microsoft.com/office/drawing/2014/main" id="{4C0BC71B-636E-8128-3A4C-FE18F683586E}"/>
              </a:ext>
            </a:extLst>
          </p:cNvPr>
          <p:cNvSpPr/>
          <p:nvPr/>
        </p:nvSpPr>
        <p:spPr>
          <a:xfrm flipH="1">
            <a:off x="9108045" y="6152182"/>
            <a:ext cx="145412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9" name="Google Shape;141;p15">
            <a:extLst>
              <a:ext uri="{FF2B5EF4-FFF2-40B4-BE49-F238E27FC236}">
                <a16:creationId xmlns:a16="http://schemas.microsoft.com/office/drawing/2014/main" id="{61DF672E-449F-B977-B204-46FF8A074341}"/>
              </a:ext>
            </a:extLst>
          </p:cNvPr>
          <p:cNvSpPr/>
          <p:nvPr/>
        </p:nvSpPr>
        <p:spPr>
          <a:xfrm>
            <a:off x="8195630" y="6056400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0" name="Google Shape;141;p15">
            <a:extLst>
              <a:ext uri="{FF2B5EF4-FFF2-40B4-BE49-F238E27FC236}">
                <a16:creationId xmlns:a16="http://schemas.microsoft.com/office/drawing/2014/main" id="{DA0A6A98-26EC-5671-F46C-E2DB7A543B2D}"/>
              </a:ext>
            </a:extLst>
          </p:cNvPr>
          <p:cNvSpPr/>
          <p:nvPr/>
        </p:nvSpPr>
        <p:spPr>
          <a:xfrm>
            <a:off x="7151321" y="5979152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1" name="Google Shape;141;p15">
            <a:extLst>
              <a:ext uri="{FF2B5EF4-FFF2-40B4-BE49-F238E27FC236}">
                <a16:creationId xmlns:a16="http://schemas.microsoft.com/office/drawing/2014/main" id="{A32D47EB-1C57-F168-5042-B2A95E81061F}"/>
              </a:ext>
            </a:extLst>
          </p:cNvPr>
          <p:cNvSpPr/>
          <p:nvPr/>
        </p:nvSpPr>
        <p:spPr>
          <a:xfrm>
            <a:off x="3935412" y="6048700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" name="Google Shape;141;p15">
            <a:extLst>
              <a:ext uri="{FF2B5EF4-FFF2-40B4-BE49-F238E27FC236}">
                <a16:creationId xmlns:a16="http://schemas.microsoft.com/office/drawing/2014/main" id="{08490351-FE19-976F-728D-5A5753A1F39C}"/>
              </a:ext>
            </a:extLst>
          </p:cNvPr>
          <p:cNvSpPr/>
          <p:nvPr/>
        </p:nvSpPr>
        <p:spPr>
          <a:xfrm flipH="1">
            <a:off x="2838513" y="6048700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3" name="Google Shape;141;p15">
            <a:extLst>
              <a:ext uri="{FF2B5EF4-FFF2-40B4-BE49-F238E27FC236}">
                <a16:creationId xmlns:a16="http://schemas.microsoft.com/office/drawing/2014/main" id="{4B11AE68-1E59-AEC3-19AB-03E8B3602458}"/>
              </a:ext>
            </a:extLst>
          </p:cNvPr>
          <p:cNvSpPr/>
          <p:nvPr/>
        </p:nvSpPr>
        <p:spPr>
          <a:xfrm>
            <a:off x="11126702" y="6068961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4" name="Google Shape;141;p15">
            <a:extLst>
              <a:ext uri="{FF2B5EF4-FFF2-40B4-BE49-F238E27FC236}">
                <a16:creationId xmlns:a16="http://schemas.microsoft.com/office/drawing/2014/main" id="{65ACA5D2-E49F-95FA-E423-223981DCEA2C}"/>
              </a:ext>
            </a:extLst>
          </p:cNvPr>
          <p:cNvSpPr/>
          <p:nvPr/>
        </p:nvSpPr>
        <p:spPr>
          <a:xfrm flipH="1">
            <a:off x="5006202" y="6105350"/>
            <a:ext cx="195441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5" name="Google Shape;141;p15">
            <a:extLst>
              <a:ext uri="{FF2B5EF4-FFF2-40B4-BE49-F238E27FC236}">
                <a16:creationId xmlns:a16="http://schemas.microsoft.com/office/drawing/2014/main" id="{20FFCB7C-5BE5-E264-21A3-EC7B05998879}"/>
              </a:ext>
            </a:extLst>
          </p:cNvPr>
          <p:cNvSpPr/>
          <p:nvPr/>
        </p:nvSpPr>
        <p:spPr>
          <a:xfrm>
            <a:off x="5576526" y="6003859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00" name="Google Shape;132;p15">
            <a:extLst>
              <a:ext uri="{FF2B5EF4-FFF2-40B4-BE49-F238E27FC236}">
                <a16:creationId xmlns:a16="http://schemas.microsoft.com/office/drawing/2014/main" id="{A89C55E3-D9A2-C171-BA84-EADC4F9242E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09591" y="5498482"/>
            <a:ext cx="1461040" cy="1307399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41;p15">
            <a:extLst>
              <a:ext uri="{FF2B5EF4-FFF2-40B4-BE49-F238E27FC236}">
                <a16:creationId xmlns:a16="http://schemas.microsoft.com/office/drawing/2014/main" id="{42F639C4-9F1B-C32F-1028-399381021EF5}"/>
              </a:ext>
            </a:extLst>
          </p:cNvPr>
          <p:cNvSpPr/>
          <p:nvPr/>
        </p:nvSpPr>
        <p:spPr>
          <a:xfrm flipH="1">
            <a:off x="6725667" y="6055001"/>
            <a:ext cx="195441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34" name="Google Shape;136;p15">
            <a:extLst>
              <a:ext uri="{FF2B5EF4-FFF2-40B4-BE49-F238E27FC236}">
                <a16:creationId xmlns:a16="http://schemas.microsoft.com/office/drawing/2014/main" id="{32A750B8-41C6-0102-479C-A6BE115CF82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91523" y="5521615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6;p15">
            <a:extLst>
              <a:ext uri="{FF2B5EF4-FFF2-40B4-BE49-F238E27FC236}">
                <a16:creationId xmlns:a16="http://schemas.microsoft.com/office/drawing/2014/main" id="{994BA5BD-17A7-AE07-1D01-15D94B02965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01626" y="5752285"/>
            <a:ext cx="1094888" cy="1110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54;p15">
            <a:extLst>
              <a:ext uri="{FF2B5EF4-FFF2-40B4-BE49-F238E27FC236}">
                <a16:creationId xmlns:a16="http://schemas.microsoft.com/office/drawing/2014/main" id="{A33F60D0-7A4A-4EF3-122A-35F4321F3298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r="77679"/>
          <a:stretch/>
        </p:blipFill>
        <p:spPr>
          <a:xfrm rot="-2700000" flipH="1">
            <a:off x="9982892" y="5917968"/>
            <a:ext cx="302625" cy="301062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1;p15">
            <a:extLst>
              <a:ext uri="{FF2B5EF4-FFF2-40B4-BE49-F238E27FC236}">
                <a16:creationId xmlns:a16="http://schemas.microsoft.com/office/drawing/2014/main" id="{38B064FD-8034-434D-73BD-CA0ACFB27DF3}"/>
              </a:ext>
            </a:extLst>
          </p:cNvPr>
          <p:cNvSpPr/>
          <p:nvPr/>
        </p:nvSpPr>
        <p:spPr>
          <a:xfrm flipH="1">
            <a:off x="10207965" y="6066764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41" name="Google Shape;132;p15">
            <a:extLst>
              <a:ext uri="{FF2B5EF4-FFF2-40B4-BE49-F238E27FC236}">
                <a16:creationId xmlns:a16="http://schemas.microsoft.com/office/drawing/2014/main" id="{451FBF1D-F590-A5BF-C355-179744492FB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37820" y="5423478"/>
            <a:ext cx="1492199" cy="1433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4;p15">
            <a:extLst>
              <a:ext uri="{FF2B5EF4-FFF2-40B4-BE49-F238E27FC236}">
                <a16:creationId xmlns:a16="http://schemas.microsoft.com/office/drawing/2014/main" id="{641AA8EE-D18A-643A-0A87-8D6D5BAD589C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r="77679"/>
          <a:stretch/>
        </p:blipFill>
        <p:spPr>
          <a:xfrm rot="-2700000" flipH="1">
            <a:off x="593050" y="6059047"/>
            <a:ext cx="302625" cy="301062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41;p15">
            <a:extLst>
              <a:ext uri="{FF2B5EF4-FFF2-40B4-BE49-F238E27FC236}">
                <a16:creationId xmlns:a16="http://schemas.microsoft.com/office/drawing/2014/main" id="{D4D743F8-9E19-61C6-CE76-6A73A4F6BEB6}"/>
              </a:ext>
            </a:extLst>
          </p:cNvPr>
          <p:cNvSpPr/>
          <p:nvPr/>
        </p:nvSpPr>
        <p:spPr>
          <a:xfrm flipH="1">
            <a:off x="811099" y="6193983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52" name="Google Shape;156;p15">
            <a:extLst>
              <a:ext uri="{FF2B5EF4-FFF2-40B4-BE49-F238E27FC236}">
                <a16:creationId xmlns:a16="http://schemas.microsoft.com/office/drawing/2014/main" id="{7886516E-851F-4C24-B566-E4AFEDB5C9C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r="77679"/>
          <a:stretch/>
        </p:blipFill>
        <p:spPr>
          <a:xfrm rot="2700000">
            <a:off x="1757429" y="5988241"/>
            <a:ext cx="302625" cy="301062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41;p15">
            <a:extLst>
              <a:ext uri="{FF2B5EF4-FFF2-40B4-BE49-F238E27FC236}">
                <a16:creationId xmlns:a16="http://schemas.microsoft.com/office/drawing/2014/main" id="{0489C556-8B1B-EFE1-25F6-E5B8519CE084}"/>
              </a:ext>
            </a:extLst>
          </p:cNvPr>
          <p:cNvSpPr/>
          <p:nvPr/>
        </p:nvSpPr>
        <p:spPr>
          <a:xfrm flipH="1">
            <a:off x="1994474" y="6129925"/>
            <a:ext cx="145412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1" name="Picture 10" descr="A white letter o with a star in the middle&#10;&#10;Description automatically generated with low confidence">
            <a:extLst>
              <a:ext uri="{FF2B5EF4-FFF2-40B4-BE49-F238E27FC236}">
                <a16:creationId xmlns:a16="http://schemas.microsoft.com/office/drawing/2014/main" id="{CD5582BC-3ACE-9DFC-3FC1-2F8A00C7F9F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95957" y="6608074"/>
            <a:ext cx="1616348" cy="182021"/>
          </a:xfrm>
          <a:prstGeom prst="rect">
            <a:avLst/>
          </a:prstGeom>
        </p:spPr>
      </p:pic>
      <p:sp>
        <p:nvSpPr>
          <p:cNvPr id="14" name="Text Placeholder 18">
            <a:extLst>
              <a:ext uri="{FF2B5EF4-FFF2-40B4-BE49-F238E27FC236}">
                <a16:creationId xmlns:a16="http://schemas.microsoft.com/office/drawing/2014/main" id="{993A56C7-9452-EF09-95AD-E2DEDBC16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9520" y="402623"/>
            <a:ext cx="5582426" cy="495691"/>
          </a:xfr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r>
              <a:rPr lang="en-US" sz="3800" noProof="0" dirty="0">
                <a:solidFill>
                  <a:srgbClr val="53945C"/>
                </a:solidFill>
                <a:latin typeface="Outfit SemiBold" pitchFamily="2" charset="0"/>
              </a:rPr>
              <a:t>Enrollment Periods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3B196F6-679C-9A4F-6EF7-C42C2682A8B3}"/>
              </a:ext>
            </a:extLst>
          </p:cNvPr>
          <p:cNvGrpSpPr/>
          <p:nvPr/>
        </p:nvGrpSpPr>
        <p:grpSpPr>
          <a:xfrm>
            <a:off x="6096000" y="1398133"/>
            <a:ext cx="5279330" cy="3662167"/>
            <a:chOff x="6056702" y="1417773"/>
            <a:chExt cx="5279330" cy="3662167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5EAD610F-C6BF-15C0-49DD-25F42822CA82}"/>
                </a:ext>
              </a:extLst>
            </p:cNvPr>
            <p:cNvSpPr txBox="1"/>
            <p:nvPr/>
          </p:nvSpPr>
          <p:spPr>
            <a:xfrm>
              <a:off x="6056702" y="1417773"/>
              <a:ext cx="5279330" cy="3662167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57000"/>
              </a:schemeClr>
            </a:solidFill>
            <a:ln w="12700"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5279330"/>
                        <a:gd name="connsiteY0" fmla="*/ 0 h 3662167"/>
                        <a:gd name="connsiteX1" fmla="*/ 481006 w 5279330"/>
                        <a:gd name="connsiteY1" fmla="*/ 0 h 3662167"/>
                        <a:gd name="connsiteX2" fmla="*/ 1067598 w 5279330"/>
                        <a:gd name="connsiteY2" fmla="*/ 0 h 3662167"/>
                        <a:gd name="connsiteX3" fmla="*/ 1759777 w 5279330"/>
                        <a:gd name="connsiteY3" fmla="*/ 0 h 3662167"/>
                        <a:gd name="connsiteX4" fmla="*/ 2240782 w 5279330"/>
                        <a:gd name="connsiteY4" fmla="*/ 0 h 3662167"/>
                        <a:gd name="connsiteX5" fmla="*/ 2880168 w 5279330"/>
                        <a:gd name="connsiteY5" fmla="*/ 0 h 3662167"/>
                        <a:gd name="connsiteX6" fmla="*/ 3361173 w 5279330"/>
                        <a:gd name="connsiteY6" fmla="*/ 0 h 3662167"/>
                        <a:gd name="connsiteX7" fmla="*/ 3947766 w 5279330"/>
                        <a:gd name="connsiteY7" fmla="*/ 0 h 3662167"/>
                        <a:gd name="connsiteX8" fmla="*/ 4587151 w 5279330"/>
                        <a:gd name="connsiteY8" fmla="*/ 0 h 3662167"/>
                        <a:gd name="connsiteX9" fmla="*/ 5279330 w 5279330"/>
                        <a:gd name="connsiteY9" fmla="*/ 0 h 3662167"/>
                        <a:gd name="connsiteX10" fmla="*/ 5279330 w 5279330"/>
                        <a:gd name="connsiteY10" fmla="*/ 413302 h 3662167"/>
                        <a:gd name="connsiteX11" fmla="*/ 5279330 w 5279330"/>
                        <a:gd name="connsiteY11" fmla="*/ 936468 h 3662167"/>
                        <a:gd name="connsiteX12" fmla="*/ 5279330 w 5279330"/>
                        <a:gd name="connsiteY12" fmla="*/ 1532878 h 3662167"/>
                        <a:gd name="connsiteX13" fmla="*/ 5279330 w 5279330"/>
                        <a:gd name="connsiteY13" fmla="*/ 2092667 h 3662167"/>
                        <a:gd name="connsiteX14" fmla="*/ 5279330 w 5279330"/>
                        <a:gd name="connsiteY14" fmla="*/ 2579212 h 3662167"/>
                        <a:gd name="connsiteX15" fmla="*/ 5279330 w 5279330"/>
                        <a:gd name="connsiteY15" fmla="*/ 3139000 h 3662167"/>
                        <a:gd name="connsiteX16" fmla="*/ 5279330 w 5279330"/>
                        <a:gd name="connsiteY16" fmla="*/ 3662167 h 3662167"/>
                        <a:gd name="connsiteX17" fmla="*/ 4692738 w 5279330"/>
                        <a:gd name="connsiteY17" fmla="*/ 3662167 h 3662167"/>
                        <a:gd name="connsiteX18" fmla="*/ 4000559 w 5279330"/>
                        <a:gd name="connsiteY18" fmla="*/ 3662167 h 3662167"/>
                        <a:gd name="connsiteX19" fmla="*/ 3308380 w 5279330"/>
                        <a:gd name="connsiteY19" fmla="*/ 3662167 h 3662167"/>
                        <a:gd name="connsiteX20" fmla="*/ 2668995 w 5279330"/>
                        <a:gd name="connsiteY20" fmla="*/ 3662167 h 3662167"/>
                        <a:gd name="connsiteX21" fmla="*/ 2029609 w 5279330"/>
                        <a:gd name="connsiteY21" fmla="*/ 3662167 h 3662167"/>
                        <a:gd name="connsiteX22" fmla="*/ 1390224 w 5279330"/>
                        <a:gd name="connsiteY22" fmla="*/ 3662167 h 3662167"/>
                        <a:gd name="connsiteX23" fmla="*/ 909218 w 5279330"/>
                        <a:gd name="connsiteY23" fmla="*/ 3662167 h 3662167"/>
                        <a:gd name="connsiteX24" fmla="*/ 0 w 5279330"/>
                        <a:gd name="connsiteY24" fmla="*/ 3662167 h 3662167"/>
                        <a:gd name="connsiteX25" fmla="*/ 0 w 5279330"/>
                        <a:gd name="connsiteY25" fmla="*/ 3139000 h 3662167"/>
                        <a:gd name="connsiteX26" fmla="*/ 0 w 5279330"/>
                        <a:gd name="connsiteY26" fmla="*/ 2725699 h 3662167"/>
                        <a:gd name="connsiteX27" fmla="*/ 0 w 5279330"/>
                        <a:gd name="connsiteY27" fmla="*/ 2165910 h 3662167"/>
                        <a:gd name="connsiteX28" fmla="*/ 0 w 5279330"/>
                        <a:gd name="connsiteY28" fmla="*/ 1752608 h 3662167"/>
                        <a:gd name="connsiteX29" fmla="*/ 0 w 5279330"/>
                        <a:gd name="connsiteY29" fmla="*/ 1229442 h 3662167"/>
                        <a:gd name="connsiteX30" fmla="*/ 0 w 5279330"/>
                        <a:gd name="connsiteY30" fmla="*/ 633032 h 3662167"/>
                        <a:gd name="connsiteX31" fmla="*/ 0 w 5279330"/>
                        <a:gd name="connsiteY31" fmla="*/ 0 h 36621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</a:cxnLst>
                      <a:rect l="l" t="t" r="r" b="b"/>
                      <a:pathLst>
                        <a:path w="5279330" h="3662167" fill="none" extrusionOk="0">
                          <a:moveTo>
                            <a:pt x="0" y="0"/>
                          </a:moveTo>
                          <a:cubicBezTo>
                            <a:pt x="141763" y="-28523"/>
                            <a:pt x="374254" y="36558"/>
                            <a:pt x="481006" y="0"/>
                          </a:cubicBezTo>
                          <a:cubicBezTo>
                            <a:pt x="587758" y="-36558"/>
                            <a:pt x="941079" y="24896"/>
                            <a:pt x="1067598" y="0"/>
                          </a:cubicBezTo>
                          <a:cubicBezTo>
                            <a:pt x="1194117" y="-24896"/>
                            <a:pt x="1616201" y="63312"/>
                            <a:pt x="1759777" y="0"/>
                          </a:cubicBezTo>
                          <a:cubicBezTo>
                            <a:pt x="1903353" y="-63312"/>
                            <a:pt x="2044796" y="16250"/>
                            <a:pt x="2240782" y="0"/>
                          </a:cubicBezTo>
                          <a:cubicBezTo>
                            <a:pt x="2436769" y="-16250"/>
                            <a:pt x="2743220" y="14939"/>
                            <a:pt x="2880168" y="0"/>
                          </a:cubicBezTo>
                          <a:cubicBezTo>
                            <a:pt x="3017116" y="-14939"/>
                            <a:pt x="3195529" y="36618"/>
                            <a:pt x="3361173" y="0"/>
                          </a:cubicBezTo>
                          <a:cubicBezTo>
                            <a:pt x="3526817" y="-36618"/>
                            <a:pt x="3798004" y="65965"/>
                            <a:pt x="3947766" y="0"/>
                          </a:cubicBezTo>
                          <a:cubicBezTo>
                            <a:pt x="4097528" y="-65965"/>
                            <a:pt x="4379161" y="52918"/>
                            <a:pt x="4587151" y="0"/>
                          </a:cubicBezTo>
                          <a:cubicBezTo>
                            <a:pt x="4795142" y="-52918"/>
                            <a:pt x="5102213" y="16227"/>
                            <a:pt x="5279330" y="0"/>
                          </a:cubicBezTo>
                          <a:cubicBezTo>
                            <a:pt x="5305768" y="176695"/>
                            <a:pt x="5233105" y="318255"/>
                            <a:pt x="5279330" y="413302"/>
                          </a:cubicBezTo>
                          <a:cubicBezTo>
                            <a:pt x="5325555" y="508349"/>
                            <a:pt x="5216943" y="780921"/>
                            <a:pt x="5279330" y="936468"/>
                          </a:cubicBezTo>
                          <a:cubicBezTo>
                            <a:pt x="5341717" y="1092015"/>
                            <a:pt x="5232790" y="1283053"/>
                            <a:pt x="5279330" y="1532878"/>
                          </a:cubicBezTo>
                          <a:cubicBezTo>
                            <a:pt x="5325870" y="1782703"/>
                            <a:pt x="5263395" y="1860447"/>
                            <a:pt x="5279330" y="2092667"/>
                          </a:cubicBezTo>
                          <a:cubicBezTo>
                            <a:pt x="5295265" y="2324887"/>
                            <a:pt x="5266774" y="2373464"/>
                            <a:pt x="5279330" y="2579212"/>
                          </a:cubicBezTo>
                          <a:cubicBezTo>
                            <a:pt x="5291886" y="2784960"/>
                            <a:pt x="5248634" y="2986205"/>
                            <a:pt x="5279330" y="3139000"/>
                          </a:cubicBezTo>
                          <a:cubicBezTo>
                            <a:pt x="5310026" y="3291795"/>
                            <a:pt x="5239736" y="3454305"/>
                            <a:pt x="5279330" y="3662167"/>
                          </a:cubicBezTo>
                          <a:cubicBezTo>
                            <a:pt x="5023101" y="3698798"/>
                            <a:pt x="4956097" y="3637175"/>
                            <a:pt x="4692738" y="3662167"/>
                          </a:cubicBezTo>
                          <a:cubicBezTo>
                            <a:pt x="4429379" y="3687159"/>
                            <a:pt x="4207181" y="3607177"/>
                            <a:pt x="4000559" y="3662167"/>
                          </a:cubicBezTo>
                          <a:cubicBezTo>
                            <a:pt x="3793937" y="3717157"/>
                            <a:pt x="3591539" y="3627032"/>
                            <a:pt x="3308380" y="3662167"/>
                          </a:cubicBezTo>
                          <a:cubicBezTo>
                            <a:pt x="3025221" y="3697302"/>
                            <a:pt x="2832771" y="3653716"/>
                            <a:pt x="2668995" y="3662167"/>
                          </a:cubicBezTo>
                          <a:cubicBezTo>
                            <a:pt x="2505220" y="3670618"/>
                            <a:pt x="2342588" y="3603002"/>
                            <a:pt x="2029609" y="3662167"/>
                          </a:cubicBezTo>
                          <a:cubicBezTo>
                            <a:pt x="1716630" y="3721332"/>
                            <a:pt x="1641101" y="3647672"/>
                            <a:pt x="1390224" y="3662167"/>
                          </a:cubicBezTo>
                          <a:cubicBezTo>
                            <a:pt x="1139347" y="3676662"/>
                            <a:pt x="1049494" y="3614736"/>
                            <a:pt x="909218" y="3662167"/>
                          </a:cubicBezTo>
                          <a:cubicBezTo>
                            <a:pt x="768942" y="3709598"/>
                            <a:pt x="199697" y="3560183"/>
                            <a:pt x="0" y="3662167"/>
                          </a:cubicBezTo>
                          <a:cubicBezTo>
                            <a:pt x="-52551" y="3462358"/>
                            <a:pt x="2338" y="3269664"/>
                            <a:pt x="0" y="3139000"/>
                          </a:cubicBezTo>
                          <a:cubicBezTo>
                            <a:pt x="-2338" y="3008336"/>
                            <a:pt x="883" y="2833953"/>
                            <a:pt x="0" y="2725699"/>
                          </a:cubicBezTo>
                          <a:cubicBezTo>
                            <a:pt x="-883" y="2617445"/>
                            <a:pt x="35651" y="2284023"/>
                            <a:pt x="0" y="2165910"/>
                          </a:cubicBezTo>
                          <a:cubicBezTo>
                            <a:pt x="-35651" y="2047797"/>
                            <a:pt x="6286" y="1858161"/>
                            <a:pt x="0" y="1752608"/>
                          </a:cubicBezTo>
                          <a:cubicBezTo>
                            <a:pt x="-6286" y="1647055"/>
                            <a:pt x="30604" y="1419507"/>
                            <a:pt x="0" y="1229442"/>
                          </a:cubicBezTo>
                          <a:cubicBezTo>
                            <a:pt x="-30604" y="1039377"/>
                            <a:pt x="6580" y="855437"/>
                            <a:pt x="0" y="633032"/>
                          </a:cubicBezTo>
                          <a:cubicBezTo>
                            <a:pt x="-6580" y="410627"/>
                            <a:pt x="44544" y="185923"/>
                            <a:pt x="0" y="0"/>
                          </a:cubicBezTo>
                          <a:close/>
                        </a:path>
                        <a:path w="5279330" h="3662167" stroke="0" extrusionOk="0">
                          <a:moveTo>
                            <a:pt x="0" y="0"/>
                          </a:moveTo>
                          <a:cubicBezTo>
                            <a:pt x="199211" y="-52970"/>
                            <a:pt x="391138" y="35055"/>
                            <a:pt x="533799" y="0"/>
                          </a:cubicBezTo>
                          <a:cubicBezTo>
                            <a:pt x="676460" y="-35055"/>
                            <a:pt x="787474" y="12875"/>
                            <a:pt x="962011" y="0"/>
                          </a:cubicBezTo>
                          <a:cubicBezTo>
                            <a:pt x="1136548" y="-12875"/>
                            <a:pt x="1400707" y="71610"/>
                            <a:pt x="1654190" y="0"/>
                          </a:cubicBezTo>
                          <a:cubicBezTo>
                            <a:pt x="1907673" y="-71610"/>
                            <a:pt x="1942715" y="56537"/>
                            <a:pt x="2187989" y="0"/>
                          </a:cubicBezTo>
                          <a:cubicBezTo>
                            <a:pt x="2433263" y="-56537"/>
                            <a:pt x="2455024" y="33070"/>
                            <a:pt x="2721788" y="0"/>
                          </a:cubicBezTo>
                          <a:cubicBezTo>
                            <a:pt x="2988552" y="-33070"/>
                            <a:pt x="3269083" y="53328"/>
                            <a:pt x="3413967" y="0"/>
                          </a:cubicBezTo>
                          <a:cubicBezTo>
                            <a:pt x="3558851" y="-53328"/>
                            <a:pt x="3693398" y="16702"/>
                            <a:pt x="3894972" y="0"/>
                          </a:cubicBezTo>
                          <a:cubicBezTo>
                            <a:pt x="4096546" y="-16702"/>
                            <a:pt x="4337630" y="66688"/>
                            <a:pt x="4587151" y="0"/>
                          </a:cubicBezTo>
                          <a:cubicBezTo>
                            <a:pt x="4836672" y="-66688"/>
                            <a:pt x="4986261" y="12823"/>
                            <a:pt x="5279330" y="0"/>
                          </a:cubicBezTo>
                          <a:cubicBezTo>
                            <a:pt x="5301133" y="106915"/>
                            <a:pt x="5242963" y="298160"/>
                            <a:pt x="5279330" y="523167"/>
                          </a:cubicBezTo>
                          <a:cubicBezTo>
                            <a:pt x="5315697" y="748174"/>
                            <a:pt x="5249100" y="909156"/>
                            <a:pt x="5279330" y="1046333"/>
                          </a:cubicBezTo>
                          <a:cubicBezTo>
                            <a:pt x="5309560" y="1183510"/>
                            <a:pt x="5215718" y="1417873"/>
                            <a:pt x="5279330" y="1606122"/>
                          </a:cubicBezTo>
                          <a:cubicBezTo>
                            <a:pt x="5342942" y="1794371"/>
                            <a:pt x="5266018" y="1846549"/>
                            <a:pt x="5279330" y="2019424"/>
                          </a:cubicBezTo>
                          <a:cubicBezTo>
                            <a:pt x="5292642" y="2192299"/>
                            <a:pt x="5250827" y="2319711"/>
                            <a:pt x="5279330" y="2542590"/>
                          </a:cubicBezTo>
                          <a:cubicBezTo>
                            <a:pt x="5307833" y="2765469"/>
                            <a:pt x="5217194" y="2810931"/>
                            <a:pt x="5279330" y="3065757"/>
                          </a:cubicBezTo>
                          <a:cubicBezTo>
                            <a:pt x="5341466" y="3320583"/>
                            <a:pt x="5213735" y="3471317"/>
                            <a:pt x="5279330" y="3662167"/>
                          </a:cubicBezTo>
                          <a:cubicBezTo>
                            <a:pt x="5128591" y="3680672"/>
                            <a:pt x="4947809" y="3661311"/>
                            <a:pt x="4639944" y="3662167"/>
                          </a:cubicBezTo>
                          <a:cubicBezTo>
                            <a:pt x="4332079" y="3663023"/>
                            <a:pt x="4232293" y="3641236"/>
                            <a:pt x="4053352" y="3662167"/>
                          </a:cubicBezTo>
                          <a:cubicBezTo>
                            <a:pt x="3874411" y="3683098"/>
                            <a:pt x="3814136" y="3651060"/>
                            <a:pt x="3625140" y="3662167"/>
                          </a:cubicBezTo>
                          <a:cubicBezTo>
                            <a:pt x="3436144" y="3673274"/>
                            <a:pt x="3359496" y="3647443"/>
                            <a:pt x="3144134" y="3662167"/>
                          </a:cubicBezTo>
                          <a:cubicBezTo>
                            <a:pt x="2928772" y="3676891"/>
                            <a:pt x="2764232" y="3632030"/>
                            <a:pt x="2451955" y="3662167"/>
                          </a:cubicBezTo>
                          <a:cubicBezTo>
                            <a:pt x="2139678" y="3692304"/>
                            <a:pt x="2039154" y="3616735"/>
                            <a:pt x="1865363" y="3662167"/>
                          </a:cubicBezTo>
                          <a:cubicBezTo>
                            <a:pt x="1691572" y="3707599"/>
                            <a:pt x="1617924" y="3658967"/>
                            <a:pt x="1384358" y="3662167"/>
                          </a:cubicBezTo>
                          <a:cubicBezTo>
                            <a:pt x="1150792" y="3665367"/>
                            <a:pt x="1022388" y="3647162"/>
                            <a:pt x="797765" y="3662167"/>
                          </a:cubicBezTo>
                          <a:cubicBezTo>
                            <a:pt x="573142" y="3677172"/>
                            <a:pt x="316190" y="3652876"/>
                            <a:pt x="0" y="3662167"/>
                          </a:cubicBezTo>
                          <a:cubicBezTo>
                            <a:pt x="-8977" y="3478190"/>
                            <a:pt x="36758" y="3359809"/>
                            <a:pt x="0" y="3248865"/>
                          </a:cubicBezTo>
                          <a:cubicBezTo>
                            <a:pt x="-36758" y="3137921"/>
                            <a:pt x="21481" y="2856973"/>
                            <a:pt x="0" y="2689077"/>
                          </a:cubicBezTo>
                          <a:cubicBezTo>
                            <a:pt x="-21481" y="2521181"/>
                            <a:pt x="41753" y="2410444"/>
                            <a:pt x="0" y="2239154"/>
                          </a:cubicBezTo>
                          <a:cubicBezTo>
                            <a:pt x="-41753" y="2067864"/>
                            <a:pt x="71159" y="1841797"/>
                            <a:pt x="0" y="1642743"/>
                          </a:cubicBezTo>
                          <a:cubicBezTo>
                            <a:pt x="-71159" y="1443689"/>
                            <a:pt x="23266" y="1336632"/>
                            <a:pt x="0" y="1156198"/>
                          </a:cubicBezTo>
                          <a:cubicBezTo>
                            <a:pt x="-23266" y="975764"/>
                            <a:pt x="6073" y="922534"/>
                            <a:pt x="0" y="742897"/>
                          </a:cubicBezTo>
                          <a:cubicBezTo>
                            <a:pt x="-6073" y="563260"/>
                            <a:pt x="46247" y="305303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FB5D7AF-8AF8-E66A-AB33-6D894CBAE954}"/>
                </a:ext>
              </a:extLst>
            </p:cNvPr>
            <p:cNvGrpSpPr/>
            <p:nvPr/>
          </p:nvGrpSpPr>
          <p:grpSpPr>
            <a:xfrm>
              <a:off x="6261565" y="1600894"/>
              <a:ext cx="4946841" cy="3310246"/>
              <a:chOff x="6433704" y="1978806"/>
              <a:chExt cx="4946841" cy="3310246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2BDEAC1-2AB7-3DAA-54FE-97C0ECE46057}"/>
                  </a:ext>
                </a:extLst>
              </p:cNvPr>
              <p:cNvSpPr txBox="1"/>
              <p:nvPr/>
            </p:nvSpPr>
            <p:spPr>
              <a:xfrm>
                <a:off x="6433704" y="1978806"/>
                <a:ext cx="4878507" cy="3310246"/>
              </a:xfrm>
              <a:prstGeom prst="rect">
                <a:avLst/>
              </a:prstGeom>
              <a:noFill/>
              <a:ln w="19050">
                <a:solidFill>
                  <a:srgbClr val="769E9F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DE366575-DDDE-8217-E918-D72A86F014ED}"/>
                  </a:ext>
                </a:extLst>
              </p:cNvPr>
              <p:cNvGrpSpPr/>
              <p:nvPr/>
            </p:nvGrpSpPr>
            <p:grpSpPr>
              <a:xfrm>
                <a:off x="6443115" y="2017323"/>
                <a:ext cx="4937430" cy="2885671"/>
                <a:chOff x="6481575" y="2017323"/>
                <a:chExt cx="4937430" cy="2885671"/>
              </a:xfrm>
            </p:grpSpPr>
            <p:pic>
              <p:nvPicPr>
                <p:cNvPr id="18" name="Picture 17" descr="Text&#10;&#10;Description automatically generated">
                  <a:extLst>
                    <a:ext uri="{FF2B5EF4-FFF2-40B4-BE49-F238E27FC236}">
                      <a16:creationId xmlns:a16="http://schemas.microsoft.com/office/drawing/2014/main" id="{1DFAB74B-92BF-4775-2E68-D0F423B5592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8648236" y="3150673"/>
                  <a:ext cx="2770769" cy="1662462"/>
                </a:xfrm>
                <a:prstGeom prst="rect">
                  <a:avLst/>
                </a:prstGeom>
                <a:ln>
                  <a:noFill/>
                </a:ln>
                <a:effectLst>
                  <a:glow rad="228600">
                    <a:schemeClr val="bg1">
                      <a:alpha val="40000"/>
                    </a:schemeClr>
                  </a:glow>
                </a:effectLst>
              </p:spPr>
            </p:pic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1F64CA4B-7575-2A3E-8F2E-7642BD30102A}"/>
                    </a:ext>
                  </a:extLst>
                </p:cNvPr>
                <p:cNvGrpSpPr/>
                <p:nvPr/>
              </p:nvGrpSpPr>
              <p:grpSpPr>
                <a:xfrm>
                  <a:off x="6481575" y="2017323"/>
                  <a:ext cx="4886151" cy="2885671"/>
                  <a:chOff x="6697453" y="1733521"/>
                  <a:chExt cx="4886151" cy="2885671"/>
                </a:xfrm>
              </p:grpSpPr>
              <p:grpSp>
                <p:nvGrpSpPr>
                  <p:cNvPr id="20" name="Group 19">
                    <a:extLst>
                      <a:ext uri="{FF2B5EF4-FFF2-40B4-BE49-F238E27FC236}">
                        <a16:creationId xmlns:a16="http://schemas.microsoft.com/office/drawing/2014/main" id="{A2A4D9B8-F5E8-E16E-0E5E-9E90F85D0BF7}"/>
                      </a:ext>
                    </a:extLst>
                  </p:cNvPr>
                  <p:cNvGrpSpPr/>
                  <p:nvPr/>
                </p:nvGrpSpPr>
                <p:grpSpPr>
                  <a:xfrm>
                    <a:off x="6697453" y="1733521"/>
                    <a:ext cx="4886151" cy="2586269"/>
                    <a:chOff x="6750071" y="971896"/>
                    <a:chExt cx="4886151" cy="2586269"/>
                  </a:xfrm>
                </p:grpSpPr>
                <p:grpSp>
                  <p:nvGrpSpPr>
                    <p:cNvPr id="23" name="Group 22">
                      <a:extLst>
                        <a:ext uri="{FF2B5EF4-FFF2-40B4-BE49-F238E27FC236}">
                          <a16:creationId xmlns:a16="http://schemas.microsoft.com/office/drawing/2014/main" id="{CFAD2CCB-6A26-B45D-2F55-7B9B2DA2712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036505" y="3038203"/>
                      <a:ext cx="1668272" cy="519962"/>
                      <a:chOff x="7048559" y="3126125"/>
                      <a:chExt cx="1668272" cy="519962"/>
                    </a:xfrm>
                  </p:grpSpPr>
                  <p:pic>
                    <p:nvPicPr>
                      <p:cNvPr id="25" name="Picture 2" descr="Free Colorful blank calendar illustration. icon. Square calendar template.  14441185 PNG with Transparent Background">
                        <a:extLst>
                          <a:ext uri="{FF2B5EF4-FFF2-40B4-BE49-F238E27FC236}">
                            <a16:creationId xmlns:a16="http://schemas.microsoft.com/office/drawing/2014/main" id="{6A246720-B417-75A4-E807-BFB19209F61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48559" y="3126126"/>
                        <a:ext cx="488963" cy="51996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  <p:pic>
                    <p:nvPicPr>
                      <p:cNvPr id="26" name="Picture 2" descr="Free Colorful blank calendar illustration. icon. Square calendar template.  14441185 PNG with Transparent Background">
                        <a:extLst>
                          <a:ext uri="{FF2B5EF4-FFF2-40B4-BE49-F238E27FC236}">
                            <a16:creationId xmlns:a16="http://schemas.microsoft.com/office/drawing/2014/main" id="{0FBB19E7-EC9B-5103-3FF9-813C71B9025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38213" y="3126125"/>
                        <a:ext cx="488963" cy="51996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  <p:pic>
                    <p:nvPicPr>
                      <p:cNvPr id="27" name="Picture 2" descr="Free Colorful blank calendar illustration. icon. Square calendar template.  14441185 PNG with Transparent Background">
                        <a:extLst>
                          <a:ext uri="{FF2B5EF4-FFF2-40B4-BE49-F238E27FC236}">
                            <a16:creationId xmlns:a16="http://schemas.microsoft.com/office/drawing/2014/main" id="{CEB56D74-5592-D7D4-969F-BBC7EA242C3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27868" y="3126126"/>
                        <a:ext cx="488963" cy="51996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grpSp>
                <p:sp>
                  <p:nvSpPr>
                    <p:cNvPr id="24" name="TextBox 23">
                      <a:extLst>
                        <a:ext uri="{FF2B5EF4-FFF2-40B4-BE49-F238E27FC236}">
                          <a16:creationId xmlns:a16="http://schemas.microsoft.com/office/drawing/2014/main" id="{DEC777CB-7012-9E58-8695-CB5E6A5381B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750071" y="971896"/>
                      <a:ext cx="4886151" cy="101566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53945C"/>
                          </a:solidFill>
                          <a:latin typeface="Outfit SemiBold" pitchFamily="2" charset="0"/>
                        </a:rPr>
                        <a:t>Retiring After 65</a:t>
                      </a:r>
                    </a:p>
                    <a:p>
                      <a:pPr algn="ctr"/>
                      <a:r>
                        <a:rPr lang="en-US" sz="2800" u="sng" dirty="0">
                          <a:solidFill>
                            <a:srgbClr val="F7921E"/>
                          </a:solidFill>
                          <a:latin typeface="Outfit SemiBold" pitchFamily="2" charset="0"/>
                        </a:rPr>
                        <a:t>Special</a:t>
                      </a:r>
                      <a:r>
                        <a:rPr lang="en-US" sz="2800" dirty="0">
                          <a:solidFill>
                            <a:srgbClr val="F7921E"/>
                          </a:solidFill>
                          <a:latin typeface="Outfit SemiBold" pitchFamily="2" charset="0"/>
                        </a:rPr>
                        <a:t> Enrollment Period</a:t>
                      </a:r>
                    </a:p>
                  </p:txBody>
                </p:sp>
              </p:grpSp>
              <p:sp>
                <p:nvSpPr>
                  <p:cNvPr id="21" name="Rectangle 20">
                    <a:extLst>
                      <a:ext uri="{FF2B5EF4-FFF2-40B4-BE49-F238E27FC236}">
                        <a16:creationId xmlns:a16="http://schemas.microsoft.com/office/drawing/2014/main" id="{019D57D3-3674-5CF8-2E9E-7A40F5C3CA61}"/>
                      </a:ext>
                    </a:extLst>
                  </p:cNvPr>
                  <p:cNvSpPr/>
                  <p:nvPr/>
                </p:nvSpPr>
                <p:spPr>
                  <a:xfrm>
                    <a:off x="7019879" y="3503211"/>
                    <a:ext cx="1600456" cy="231133"/>
                  </a:xfrm>
                  <a:prstGeom prst="rect">
                    <a:avLst/>
                  </a:prstGeom>
                  <a:solidFill>
                    <a:srgbClr val="F7921E"/>
                  </a:solidFill>
                  <a:ln>
                    <a:noFill/>
                    <a:extLst>
                      <a:ext uri="{C807C97D-BFC1-408E-A445-0C87EB9F89A2}">
                        <ask:lineSketchStyleProps xmlns:ask="http://schemas.microsoft.com/office/drawing/2018/sketchyshapes" sd="1219033472">
                          <a:custGeom>
                            <a:avLst/>
                            <a:gdLst>
                              <a:gd name="connsiteX0" fmla="*/ 0 w 1600456"/>
                              <a:gd name="connsiteY0" fmla="*/ 0 h 231133"/>
                              <a:gd name="connsiteX1" fmla="*/ 565494 w 1600456"/>
                              <a:gd name="connsiteY1" fmla="*/ 0 h 231133"/>
                              <a:gd name="connsiteX2" fmla="*/ 1114984 w 1600456"/>
                              <a:gd name="connsiteY2" fmla="*/ 0 h 231133"/>
                              <a:gd name="connsiteX3" fmla="*/ 1600456 w 1600456"/>
                              <a:gd name="connsiteY3" fmla="*/ 0 h 231133"/>
                              <a:gd name="connsiteX4" fmla="*/ 1600456 w 1600456"/>
                              <a:gd name="connsiteY4" fmla="*/ 231133 h 231133"/>
                              <a:gd name="connsiteX5" fmla="*/ 1098980 w 1600456"/>
                              <a:gd name="connsiteY5" fmla="*/ 231133 h 231133"/>
                              <a:gd name="connsiteX6" fmla="*/ 565494 w 1600456"/>
                              <a:gd name="connsiteY6" fmla="*/ 231133 h 231133"/>
                              <a:gd name="connsiteX7" fmla="*/ 0 w 1600456"/>
                              <a:gd name="connsiteY7" fmla="*/ 231133 h 231133"/>
                              <a:gd name="connsiteX8" fmla="*/ 0 w 1600456"/>
                              <a:gd name="connsiteY8" fmla="*/ 0 h 231133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</a:cxnLst>
                            <a:rect l="l" t="t" r="r" b="b"/>
                            <a:pathLst>
                              <a:path w="1600456" h="231133" fill="none" extrusionOk="0">
                                <a:moveTo>
                                  <a:pt x="0" y="0"/>
                                </a:moveTo>
                                <a:cubicBezTo>
                                  <a:pt x="161663" y="-5326"/>
                                  <a:pt x="379239" y="42541"/>
                                  <a:pt x="565494" y="0"/>
                                </a:cubicBezTo>
                                <a:cubicBezTo>
                                  <a:pt x="751749" y="-42541"/>
                                  <a:pt x="851297" y="57074"/>
                                  <a:pt x="1114984" y="0"/>
                                </a:cubicBezTo>
                                <a:cubicBezTo>
                                  <a:pt x="1378671" y="-57074"/>
                                  <a:pt x="1429053" y="31594"/>
                                  <a:pt x="1600456" y="0"/>
                                </a:cubicBezTo>
                                <a:cubicBezTo>
                                  <a:pt x="1613533" y="105037"/>
                                  <a:pt x="1581107" y="176513"/>
                                  <a:pt x="1600456" y="231133"/>
                                </a:cubicBezTo>
                                <a:cubicBezTo>
                                  <a:pt x="1454578" y="284524"/>
                                  <a:pt x="1267304" y="215897"/>
                                  <a:pt x="1098980" y="231133"/>
                                </a:cubicBezTo>
                                <a:cubicBezTo>
                                  <a:pt x="930656" y="246369"/>
                                  <a:pt x="819169" y="209186"/>
                                  <a:pt x="565494" y="231133"/>
                                </a:cubicBezTo>
                                <a:cubicBezTo>
                                  <a:pt x="311819" y="253080"/>
                                  <a:pt x="116385" y="185809"/>
                                  <a:pt x="0" y="231133"/>
                                </a:cubicBezTo>
                                <a:cubicBezTo>
                                  <a:pt x="-24256" y="180355"/>
                                  <a:pt x="10638" y="98880"/>
                                  <a:pt x="0" y="0"/>
                                </a:cubicBezTo>
                                <a:close/>
                              </a:path>
                              <a:path w="1600456" h="231133" stroke="0" extrusionOk="0">
                                <a:moveTo>
                                  <a:pt x="0" y="0"/>
                                </a:moveTo>
                                <a:cubicBezTo>
                                  <a:pt x="145665" y="-50113"/>
                                  <a:pt x="327745" y="24824"/>
                                  <a:pt x="517481" y="0"/>
                                </a:cubicBezTo>
                                <a:cubicBezTo>
                                  <a:pt x="707217" y="-24824"/>
                                  <a:pt x="842932" y="55062"/>
                                  <a:pt x="1002952" y="0"/>
                                </a:cubicBezTo>
                                <a:cubicBezTo>
                                  <a:pt x="1162972" y="-55062"/>
                                  <a:pt x="1382568" y="14393"/>
                                  <a:pt x="1600456" y="0"/>
                                </a:cubicBezTo>
                                <a:cubicBezTo>
                                  <a:pt x="1616724" y="95234"/>
                                  <a:pt x="1599663" y="154533"/>
                                  <a:pt x="1600456" y="231133"/>
                                </a:cubicBezTo>
                                <a:cubicBezTo>
                                  <a:pt x="1464552" y="276010"/>
                                  <a:pt x="1280431" y="188719"/>
                                  <a:pt x="1098980" y="231133"/>
                                </a:cubicBezTo>
                                <a:cubicBezTo>
                                  <a:pt x="917529" y="273547"/>
                                  <a:pt x="706050" y="192417"/>
                                  <a:pt x="533485" y="231133"/>
                                </a:cubicBezTo>
                                <a:cubicBezTo>
                                  <a:pt x="360920" y="269849"/>
                                  <a:pt x="119300" y="223180"/>
                                  <a:pt x="0" y="231133"/>
                                </a:cubicBezTo>
                                <a:cubicBezTo>
                                  <a:pt x="-27469" y="151199"/>
                                  <a:pt x="16550" y="51461"/>
                                  <a:pt x="0" y="0"/>
                                </a:cubicBezTo>
                                <a:close/>
                              </a:path>
                            </a:pathLst>
                          </a:custGeom>
                          <ask:type>
                            <ask:lineSketchNone/>
                          </ask:type>
                        </ask:lineSketchStyleProps>
                      </a:ext>
                    </a:extLst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400" dirty="0">
                        <a:solidFill>
                          <a:schemeClr val="bg1"/>
                        </a:solidFill>
                        <a:latin typeface="Outfit SemiBold" pitchFamily="2" charset="0"/>
                      </a:rPr>
                      <a:t>3 Months Before</a:t>
                    </a:r>
                  </a:p>
                </p:txBody>
              </p:sp>
              <p:sp>
                <p:nvSpPr>
                  <p:cNvPr id="22" name="Rectangle 21">
                    <a:extLst>
                      <a:ext uri="{FF2B5EF4-FFF2-40B4-BE49-F238E27FC236}">
                        <a16:creationId xmlns:a16="http://schemas.microsoft.com/office/drawing/2014/main" id="{1E27AB6B-C518-7098-977C-A5C1C66C3552}"/>
                      </a:ext>
                    </a:extLst>
                  </p:cNvPr>
                  <p:cNvSpPr/>
                  <p:nvPr/>
                </p:nvSpPr>
                <p:spPr>
                  <a:xfrm>
                    <a:off x="9422525" y="4388059"/>
                    <a:ext cx="1600456" cy="231133"/>
                  </a:xfrm>
                  <a:prstGeom prst="rect">
                    <a:avLst/>
                  </a:prstGeom>
                  <a:solidFill>
                    <a:srgbClr val="F7921E"/>
                  </a:solidFill>
                  <a:ln>
                    <a:solidFill>
                      <a:srgbClr val="F7921E"/>
                    </a:solidFill>
                    <a:extLst>
                      <a:ext uri="{C807C97D-BFC1-408E-A445-0C87EB9F89A2}">
                        <ask:lineSketchStyleProps xmlns:ask="http://schemas.microsoft.com/office/drawing/2018/sketchyshapes" sd="1219033472">
                          <a:custGeom>
                            <a:avLst/>
                            <a:gdLst>
                              <a:gd name="connsiteX0" fmla="*/ 0 w 1600456"/>
                              <a:gd name="connsiteY0" fmla="*/ 0 h 231133"/>
                              <a:gd name="connsiteX1" fmla="*/ 565494 w 1600456"/>
                              <a:gd name="connsiteY1" fmla="*/ 0 h 231133"/>
                              <a:gd name="connsiteX2" fmla="*/ 1114984 w 1600456"/>
                              <a:gd name="connsiteY2" fmla="*/ 0 h 231133"/>
                              <a:gd name="connsiteX3" fmla="*/ 1600456 w 1600456"/>
                              <a:gd name="connsiteY3" fmla="*/ 0 h 231133"/>
                              <a:gd name="connsiteX4" fmla="*/ 1600456 w 1600456"/>
                              <a:gd name="connsiteY4" fmla="*/ 231133 h 231133"/>
                              <a:gd name="connsiteX5" fmla="*/ 1098980 w 1600456"/>
                              <a:gd name="connsiteY5" fmla="*/ 231133 h 231133"/>
                              <a:gd name="connsiteX6" fmla="*/ 565494 w 1600456"/>
                              <a:gd name="connsiteY6" fmla="*/ 231133 h 231133"/>
                              <a:gd name="connsiteX7" fmla="*/ 0 w 1600456"/>
                              <a:gd name="connsiteY7" fmla="*/ 231133 h 231133"/>
                              <a:gd name="connsiteX8" fmla="*/ 0 w 1600456"/>
                              <a:gd name="connsiteY8" fmla="*/ 0 h 231133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</a:cxnLst>
                            <a:rect l="l" t="t" r="r" b="b"/>
                            <a:pathLst>
                              <a:path w="1600456" h="231133" fill="none" extrusionOk="0">
                                <a:moveTo>
                                  <a:pt x="0" y="0"/>
                                </a:moveTo>
                                <a:cubicBezTo>
                                  <a:pt x="161663" y="-5326"/>
                                  <a:pt x="379239" y="42541"/>
                                  <a:pt x="565494" y="0"/>
                                </a:cubicBezTo>
                                <a:cubicBezTo>
                                  <a:pt x="751749" y="-42541"/>
                                  <a:pt x="851297" y="57074"/>
                                  <a:pt x="1114984" y="0"/>
                                </a:cubicBezTo>
                                <a:cubicBezTo>
                                  <a:pt x="1378671" y="-57074"/>
                                  <a:pt x="1429053" y="31594"/>
                                  <a:pt x="1600456" y="0"/>
                                </a:cubicBezTo>
                                <a:cubicBezTo>
                                  <a:pt x="1613533" y="105037"/>
                                  <a:pt x="1581107" y="176513"/>
                                  <a:pt x="1600456" y="231133"/>
                                </a:cubicBezTo>
                                <a:cubicBezTo>
                                  <a:pt x="1454578" y="284524"/>
                                  <a:pt x="1267304" y="215897"/>
                                  <a:pt x="1098980" y="231133"/>
                                </a:cubicBezTo>
                                <a:cubicBezTo>
                                  <a:pt x="930656" y="246369"/>
                                  <a:pt x="819169" y="209186"/>
                                  <a:pt x="565494" y="231133"/>
                                </a:cubicBezTo>
                                <a:cubicBezTo>
                                  <a:pt x="311819" y="253080"/>
                                  <a:pt x="116385" y="185809"/>
                                  <a:pt x="0" y="231133"/>
                                </a:cubicBezTo>
                                <a:cubicBezTo>
                                  <a:pt x="-24256" y="180355"/>
                                  <a:pt x="10638" y="98880"/>
                                  <a:pt x="0" y="0"/>
                                </a:cubicBezTo>
                                <a:close/>
                              </a:path>
                              <a:path w="1600456" h="231133" stroke="0" extrusionOk="0">
                                <a:moveTo>
                                  <a:pt x="0" y="0"/>
                                </a:moveTo>
                                <a:cubicBezTo>
                                  <a:pt x="145665" y="-50113"/>
                                  <a:pt x="327745" y="24824"/>
                                  <a:pt x="517481" y="0"/>
                                </a:cubicBezTo>
                                <a:cubicBezTo>
                                  <a:pt x="707217" y="-24824"/>
                                  <a:pt x="842932" y="55062"/>
                                  <a:pt x="1002952" y="0"/>
                                </a:cubicBezTo>
                                <a:cubicBezTo>
                                  <a:pt x="1162972" y="-55062"/>
                                  <a:pt x="1382568" y="14393"/>
                                  <a:pt x="1600456" y="0"/>
                                </a:cubicBezTo>
                                <a:cubicBezTo>
                                  <a:pt x="1616724" y="95234"/>
                                  <a:pt x="1599663" y="154533"/>
                                  <a:pt x="1600456" y="231133"/>
                                </a:cubicBezTo>
                                <a:cubicBezTo>
                                  <a:pt x="1464552" y="276010"/>
                                  <a:pt x="1280431" y="188719"/>
                                  <a:pt x="1098980" y="231133"/>
                                </a:cubicBezTo>
                                <a:cubicBezTo>
                                  <a:pt x="917529" y="273547"/>
                                  <a:pt x="706050" y="192417"/>
                                  <a:pt x="533485" y="231133"/>
                                </a:cubicBezTo>
                                <a:cubicBezTo>
                                  <a:pt x="360920" y="269849"/>
                                  <a:pt x="119300" y="223180"/>
                                  <a:pt x="0" y="231133"/>
                                </a:cubicBezTo>
                                <a:cubicBezTo>
                                  <a:pt x="-27469" y="151199"/>
                                  <a:pt x="16550" y="51461"/>
                                  <a:pt x="0" y="0"/>
                                </a:cubicBezTo>
                                <a:close/>
                              </a:path>
                            </a:pathLst>
                          </a:custGeom>
                          <ask:type>
                            <ask:lineSketchNone/>
                          </ask:type>
                        </ask:lineSketchStyleProps>
                      </a:ext>
                    </a:extLst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400" dirty="0">
                        <a:latin typeface="Outfit SemiBold" pitchFamily="2" charset="0"/>
                      </a:rPr>
                      <a:t>Month of</a:t>
                    </a:r>
                  </a:p>
                </p:txBody>
              </p:sp>
            </p:grpSp>
          </p:grpSp>
        </p:grp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8CC9B4BC-5AA7-8776-9AC9-FC7B2DBAD0AB}"/>
              </a:ext>
            </a:extLst>
          </p:cNvPr>
          <p:cNvGrpSpPr/>
          <p:nvPr/>
        </p:nvGrpSpPr>
        <p:grpSpPr>
          <a:xfrm>
            <a:off x="539535" y="1640709"/>
            <a:ext cx="5226153" cy="3310246"/>
            <a:chOff x="933942" y="1842409"/>
            <a:chExt cx="5226153" cy="3310246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10F53A5-AD93-69C1-4ACC-2733072E1217}"/>
                </a:ext>
              </a:extLst>
            </p:cNvPr>
            <p:cNvGrpSpPr/>
            <p:nvPr/>
          </p:nvGrpSpPr>
          <p:grpSpPr>
            <a:xfrm>
              <a:off x="933942" y="1842409"/>
              <a:ext cx="5226153" cy="3310246"/>
              <a:chOff x="869846" y="2229674"/>
              <a:chExt cx="5226153" cy="3310246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CA6FBE36-631B-66EB-985D-BA383AB012FF}"/>
                  </a:ext>
                </a:extLst>
              </p:cNvPr>
              <p:cNvGrpSpPr/>
              <p:nvPr/>
            </p:nvGrpSpPr>
            <p:grpSpPr>
              <a:xfrm>
                <a:off x="869846" y="2229674"/>
                <a:ext cx="5226153" cy="3310246"/>
                <a:chOff x="869846" y="2229674"/>
                <a:chExt cx="5226153" cy="3310246"/>
              </a:xfrm>
            </p:grpSpPr>
            <p:grpSp>
              <p:nvGrpSpPr>
                <p:cNvPr id="36" name="Group 35">
                  <a:extLst>
                    <a:ext uri="{FF2B5EF4-FFF2-40B4-BE49-F238E27FC236}">
                      <a16:creationId xmlns:a16="http://schemas.microsoft.com/office/drawing/2014/main" id="{DF9F5FB0-257A-A677-61DF-9CFCCF49343C}"/>
                    </a:ext>
                  </a:extLst>
                </p:cNvPr>
                <p:cNvGrpSpPr/>
                <p:nvPr/>
              </p:nvGrpSpPr>
              <p:grpSpPr>
                <a:xfrm>
                  <a:off x="869846" y="2229674"/>
                  <a:ext cx="5226153" cy="3310246"/>
                  <a:chOff x="869846" y="2229674"/>
                  <a:chExt cx="5226153" cy="3310246"/>
                </a:xfrm>
              </p:grpSpPr>
              <p:grpSp>
                <p:nvGrpSpPr>
                  <p:cNvPr id="38" name="Group 37">
                    <a:extLst>
                      <a:ext uri="{FF2B5EF4-FFF2-40B4-BE49-F238E27FC236}">
                        <a16:creationId xmlns:a16="http://schemas.microsoft.com/office/drawing/2014/main" id="{48F59765-DCC2-F876-1D65-0CCFA208916C}"/>
                      </a:ext>
                    </a:extLst>
                  </p:cNvPr>
                  <p:cNvGrpSpPr/>
                  <p:nvPr/>
                </p:nvGrpSpPr>
                <p:grpSpPr>
                  <a:xfrm>
                    <a:off x="869846" y="2229674"/>
                    <a:ext cx="5226153" cy="3310246"/>
                    <a:chOff x="986939" y="1904305"/>
                    <a:chExt cx="5226153" cy="3310246"/>
                  </a:xfrm>
                  <a:noFill/>
                </p:grpSpPr>
                <p:sp>
                  <p:nvSpPr>
                    <p:cNvPr id="40" name="TextBox 39">
                      <a:extLst>
                        <a:ext uri="{FF2B5EF4-FFF2-40B4-BE49-F238E27FC236}">
                          <a16:creationId xmlns:a16="http://schemas.microsoft.com/office/drawing/2014/main" id="{D433E91E-68F8-5822-16CD-E4B1623F6F3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86939" y="1904305"/>
                      <a:ext cx="5226153" cy="3310246"/>
                    </a:xfrm>
                    <a:prstGeom prst="rect">
                      <a:avLst/>
                    </a:prstGeom>
                    <a:grpFill/>
                    <a:ln w="19050">
                      <a:solidFill>
                        <a:srgbClr val="769E9F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endParaRPr lang="en-US" dirty="0"/>
                    </a:p>
                  </p:txBody>
                </p:sp>
                <p:grpSp>
                  <p:nvGrpSpPr>
                    <p:cNvPr id="41" name="Group 40">
                      <a:extLst>
                        <a:ext uri="{FF2B5EF4-FFF2-40B4-BE49-F238E27FC236}">
                          <a16:creationId xmlns:a16="http://schemas.microsoft.com/office/drawing/2014/main" id="{650A1B58-AEF4-5C85-246A-9BFCFA4B392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86740" y="2041430"/>
                      <a:ext cx="4968066" cy="2861564"/>
                      <a:chOff x="836866" y="1228245"/>
                      <a:chExt cx="4968066" cy="2861564"/>
                    </a:xfrm>
                    <a:grpFill/>
                  </p:grpSpPr>
                  <p:grpSp>
                    <p:nvGrpSpPr>
                      <p:cNvPr id="42" name="Group 41">
                        <a:extLst>
                          <a:ext uri="{FF2B5EF4-FFF2-40B4-BE49-F238E27FC236}">
                            <a16:creationId xmlns:a16="http://schemas.microsoft.com/office/drawing/2014/main" id="{46F28037-14BE-B078-E1AE-99284ADF7D5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36866" y="2880093"/>
                        <a:ext cx="4968066" cy="1209716"/>
                        <a:chOff x="1269353" y="2688564"/>
                        <a:chExt cx="4968066" cy="1209716"/>
                      </a:xfrm>
                      <a:grpFill/>
                    </p:grpSpPr>
                    <p:grpSp>
                      <p:nvGrpSpPr>
                        <p:cNvPr id="44" name="Group 43">
                          <a:extLst>
                            <a:ext uri="{FF2B5EF4-FFF2-40B4-BE49-F238E27FC236}">
                              <a16:creationId xmlns:a16="http://schemas.microsoft.com/office/drawing/2014/main" id="{6D49445D-141A-DF1E-96AC-4F9A2A00DAC9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269353" y="2688564"/>
                          <a:ext cx="1632776" cy="889049"/>
                          <a:chOff x="1269353" y="2688564"/>
                          <a:chExt cx="1632776" cy="889049"/>
                        </a:xfrm>
                        <a:grpFill/>
                      </p:grpSpPr>
                      <p:sp>
                        <p:nvSpPr>
                          <p:cNvPr id="56" name="Rectangle 55">
                            <a:extLst>
                              <a:ext uri="{FF2B5EF4-FFF2-40B4-BE49-F238E27FC236}">
                                <a16:creationId xmlns:a16="http://schemas.microsoft.com/office/drawing/2014/main" id="{3FB6C120-2435-FBFB-16DB-A003C08B077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01673" y="2688564"/>
                            <a:ext cx="1600456" cy="231133"/>
                          </a:xfrm>
                          <a:prstGeom prst="rect">
                            <a:avLst/>
                          </a:prstGeom>
                          <a:grpFill/>
                          <a:ln w="6350">
                            <a:noFill/>
                            <a:extLst>
                              <a:ext uri="{C807C97D-BFC1-408E-A445-0C87EB9F89A2}">
                                <ask:lineSketchStyleProps xmlns:ask="http://schemas.microsoft.com/office/drawing/2018/sketchyshapes" sd="1219033472">
                                  <a:custGeom>
                                    <a:avLst/>
                                    <a:gdLst>
                                      <a:gd name="connsiteX0" fmla="*/ 0 w 1600456"/>
                                      <a:gd name="connsiteY0" fmla="*/ 0 h 231133"/>
                                      <a:gd name="connsiteX1" fmla="*/ 565494 w 1600456"/>
                                      <a:gd name="connsiteY1" fmla="*/ 0 h 231133"/>
                                      <a:gd name="connsiteX2" fmla="*/ 1114984 w 1600456"/>
                                      <a:gd name="connsiteY2" fmla="*/ 0 h 231133"/>
                                      <a:gd name="connsiteX3" fmla="*/ 1600456 w 1600456"/>
                                      <a:gd name="connsiteY3" fmla="*/ 0 h 231133"/>
                                      <a:gd name="connsiteX4" fmla="*/ 1600456 w 1600456"/>
                                      <a:gd name="connsiteY4" fmla="*/ 231133 h 231133"/>
                                      <a:gd name="connsiteX5" fmla="*/ 1098980 w 1600456"/>
                                      <a:gd name="connsiteY5" fmla="*/ 231133 h 231133"/>
                                      <a:gd name="connsiteX6" fmla="*/ 565494 w 1600456"/>
                                      <a:gd name="connsiteY6" fmla="*/ 231133 h 231133"/>
                                      <a:gd name="connsiteX7" fmla="*/ 0 w 1600456"/>
                                      <a:gd name="connsiteY7" fmla="*/ 231133 h 231133"/>
                                      <a:gd name="connsiteX8" fmla="*/ 0 w 1600456"/>
                                      <a:gd name="connsiteY8" fmla="*/ 0 h 231133"/>
                                    </a:gdLst>
                                    <a:ahLst/>
                                    <a:cxnLst>
                                      <a:cxn ang="0">
                                        <a:pos x="connsiteX0" y="connsiteY0"/>
                                      </a:cxn>
                                      <a:cxn ang="0">
                                        <a:pos x="connsiteX1" y="connsiteY1"/>
                                      </a:cxn>
                                      <a:cxn ang="0">
                                        <a:pos x="connsiteX2" y="connsiteY2"/>
                                      </a:cxn>
                                      <a:cxn ang="0">
                                        <a:pos x="connsiteX3" y="connsiteY3"/>
                                      </a:cxn>
                                      <a:cxn ang="0">
                                        <a:pos x="connsiteX4" y="connsiteY4"/>
                                      </a:cxn>
                                      <a:cxn ang="0">
                                        <a:pos x="connsiteX5" y="connsiteY5"/>
                                      </a:cxn>
                                      <a:cxn ang="0">
                                        <a:pos x="connsiteX6" y="connsiteY6"/>
                                      </a:cxn>
                                      <a:cxn ang="0">
                                        <a:pos x="connsiteX7" y="connsiteY7"/>
                                      </a:cxn>
                                      <a:cxn ang="0">
                                        <a:pos x="connsiteX8" y="connsiteY8"/>
                                      </a:cxn>
                                    </a:cxnLst>
                                    <a:rect l="l" t="t" r="r" b="b"/>
                                    <a:pathLst>
                                      <a:path w="1600456" h="231133" fill="none" extrusionOk="0">
                                        <a:moveTo>
                                          <a:pt x="0" y="0"/>
                                        </a:moveTo>
                                        <a:cubicBezTo>
                                          <a:pt x="161663" y="-5326"/>
                                          <a:pt x="379239" y="42541"/>
                                          <a:pt x="565494" y="0"/>
                                        </a:cubicBezTo>
                                        <a:cubicBezTo>
                                          <a:pt x="751749" y="-42541"/>
                                          <a:pt x="851297" y="57074"/>
                                          <a:pt x="1114984" y="0"/>
                                        </a:cubicBezTo>
                                        <a:cubicBezTo>
                                          <a:pt x="1378671" y="-57074"/>
                                          <a:pt x="1429053" y="31594"/>
                                          <a:pt x="1600456" y="0"/>
                                        </a:cubicBezTo>
                                        <a:cubicBezTo>
                                          <a:pt x="1613533" y="105037"/>
                                          <a:pt x="1581107" y="176513"/>
                                          <a:pt x="1600456" y="231133"/>
                                        </a:cubicBezTo>
                                        <a:cubicBezTo>
                                          <a:pt x="1454578" y="284524"/>
                                          <a:pt x="1267304" y="215897"/>
                                          <a:pt x="1098980" y="231133"/>
                                        </a:cubicBezTo>
                                        <a:cubicBezTo>
                                          <a:pt x="930656" y="246369"/>
                                          <a:pt x="819169" y="209186"/>
                                          <a:pt x="565494" y="231133"/>
                                        </a:cubicBezTo>
                                        <a:cubicBezTo>
                                          <a:pt x="311819" y="253080"/>
                                          <a:pt x="116385" y="185809"/>
                                          <a:pt x="0" y="231133"/>
                                        </a:cubicBezTo>
                                        <a:cubicBezTo>
                                          <a:pt x="-24256" y="180355"/>
                                          <a:pt x="10638" y="98880"/>
                                          <a:pt x="0" y="0"/>
                                        </a:cubicBezTo>
                                        <a:close/>
                                      </a:path>
                                      <a:path w="1600456" h="231133" stroke="0" extrusionOk="0">
                                        <a:moveTo>
                                          <a:pt x="0" y="0"/>
                                        </a:moveTo>
                                        <a:cubicBezTo>
                                          <a:pt x="145665" y="-50113"/>
                                          <a:pt x="327745" y="24824"/>
                                          <a:pt x="517481" y="0"/>
                                        </a:cubicBezTo>
                                        <a:cubicBezTo>
                                          <a:pt x="707217" y="-24824"/>
                                          <a:pt x="842932" y="55062"/>
                                          <a:pt x="1002952" y="0"/>
                                        </a:cubicBezTo>
                                        <a:cubicBezTo>
                                          <a:pt x="1162972" y="-55062"/>
                                          <a:pt x="1382568" y="14393"/>
                                          <a:pt x="1600456" y="0"/>
                                        </a:cubicBezTo>
                                        <a:cubicBezTo>
                                          <a:pt x="1616724" y="95234"/>
                                          <a:pt x="1599663" y="154533"/>
                                          <a:pt x="1600456" y="231133"/>
                                        </a:cubicBezTo>
                                        <a:cubicBezTo>
                                          <a:pt x="1464552" y="276010"/>
                                          <a:pt x="1280431" y="188719"/>
                                          <a:pt x="1098980" y="231133"/>
                                        </a:cubicBezTo>
                                        <a:cubicBezTo>
                                          <a:pt x="917529" y="273547"/>
                                          <a:pt x="706050" y="192417"/>
                                          <a:pt x="533485" y="231133"/>
                                        </a:cubicBezTo>
                                        <a:cubicBezTo>
                                          <a:pt x="360920" y="269849"/>
                                          <a:pt x="119300" y="223180"/>
                                          <a:pt x="0" y="231133"/>
                                        </a:cubicBezTo>
                                        <a:cubicBezTo>
                                          <a:pt x="-27469" y="151199"/>
                                          <a:pt x="16550" y="51461"/>
                                          <a:pt x="0" y="0"/>
                                        </a:cubicBezTo>
                                        <a:close/>
                                      </a:path>
                                    </a:pathLst>
                                  </a:custGeom>
                                  <ask:type>
                                    <ask:lineSketchNone/>
                                  </ask:type>
                                </ask:lineSketchStyleProps>
                              </a:ext>
                            </a:extLst>
                          </a:ln>
                          <a:effectLst>
                            <a:glow rad="2286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 sz="1400" dirty="0">
                                <a:solidFill>
                                  <a:schemeClr val="bg1"/>
                                </a:solidFill>
                                <a:latin typeface="Outfit SemiBold" pitchFamily="2" charset="0"/>
                              </a:rPr>
                              <a:t>3 Months Before</a:t>
                            </a:r>
                          </a:p>
                        </p:txBody>
                      </p:sp>
                      <p:pic>
                        <p:nvPicPr>
                          <p:cNvPr id="57" name="Picture 2" descr="Free Colorful blank calendar illustration. icon. Square calendar template.  14441185 PNG with Transparent Background">
                            <a:extLst>
                              <a:ext uri="{FF2B5EF4-FFF2-40B4-BE49-F238E27FC236}">
                                <a16:creationId xmlns:a16="http://schemas.microsoft.com/office/drawing/2014/main" id="{AA5AF15A-B21A-295E-21EF-2317A03690E4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269353" y="3057652"/>
                            <a:ext cx="488963" cy="519961"/>
                          </a:xfrm>
                          <a:prstGeom prst="rect">
                            <a:avLst/>
                          </a:prstGeom>
                          <a:grpFill/>
                          <a:ln w="57150">
                            <a:noFill/>
                          </a:ln>
                        </p:spPr>
                      </p:pic>
                      <p:pic>
                        <p:nvPicPr>
                          <p:cNvPr id="58" name="Picture 2" descr="Free Colorful blank calendar illustration. icon. Square calendar template.  14441185 PNG with Transparent Background">
                            <a:extLst>
                              <a:ext uri="{FF2B5EF4-FFF2-40B4-BE49-F238E27FC236}">
                                <a16:creationId xmlns:a16="http://schemas.microsoft.com/office/drawing/2014/main" id="{16DFD142-7601-766A-E294-C8BA0DCAA558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839345" y="3057651"/>
                            <a:ext cx="488963" cy="519961"/>
                          </a:xfrm>
                          <a:prstGeom prst="rect">
                            <a:avLst/>
                          </a:prstGeom>
                          <a:grpFill/>
                          <a:ln w="57150">
                            <a:noFill/>
                          </a:ln>
                        </p:spPr>
                      </p:pic>
                      <p:pic>
                        <p:nvPicPr>
                          <p:cNvPr id="59" name="Picture 2" descr="Free Colorful blank calendar illustration. icon. Square calendar template.  14441185 PNG with Transparent Background">
                            <a:extLst>
                              <a:ext uri="{FF2B5EF4-FFF2-40B4-BE49-F238E27FC236}">
                                <a16:creationId xmlns:a16="http://schemas.microsoft.com/office/drawing/2014/main" id="{4B4901EB-E173-345C-8634-86CE8C0B1F0F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409338" y="3057652"/>
                            <a:ext cx="488963" cy="519961"/>
                          </a:xfrm>
                          <a:prstGeom prst="rect">
                            <a:avLst/>
                          </a:prstGeom>
                          <a:grpFill/>
                          <a:ln w="57150">
                            <a:noFill/>
                          </a:ln>
                        </p:spPr>
                      </p:pic>
                    </p:grpSp>
                    <p:grpSp>
                      <p:nvGrpSpPr>
                        <p:cNvPr id="45" name="Group 44">
                          <a:extLst>
                            <a:ext uri="{FF2B5EF4-FFF2-40B4-BE49-F238E27FC236}">
                              <a16:creationId xmlns:a16="http://schemas.microsoft.com/office/drawing/2014/main" id="{C32619D2-AEDA-68C6-D5C7-1EF9AFCBEE26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4516811" y="2691648"/>
                          <a:ext cx="1720608" cy="896625"/>
                          <a:chOff x="4516811" y="2691648"/>
                          <a:chExt cx="1720608" cy="896625"/>
                        </a:xfrm>
                        <a:grpFill/>
                      </p:grpSpPr>
                      <p:sp>
                        <p:nvSpPr>
                          <p:cNvPr id="51" name="Rectangle 50">
                            <a:extLst>
                              <a:ext uri="{FF2B5EF4-FFF2-40B4-BE49-F238E27FC236}">
                                <a16:creationId xmlns:a16="http://schemas.microsoft.com/office/drawing/2014/main" id="{AE7A5CAE-2503-3828-7FD1-10EA02665C95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4636963" y="2691648"/>
                            <a:ext cx="1600456" cy="231133"/>
                          </a:xfrm>
                          <a:prstGeom prst="rect">
                            <a:avLst/>
                          </a:prstGeom>
                          <a:grpFill/>
                          <a:ln w="57150"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 sz="1400" dirty="0">
                                <a:latin typeface="Outfit SemiBold" pitchFamily="2" charset="0"/>
                              </a:rPr>
                              <a:t>3 Months After</a:t>
                            </a:r>
                          </a:p>
                        </p:txBody>
                      </p:sp>
                      <p:grpSp>
                        <p:nvGrpSpPr>
                          <p:cNvPr id="52" name="Group 51">
                            <a:extLst>
                              <a:ext uri="{FF2B5EF4-FFF2-40B4-BE49-F238E27FC236}">
                                <a16:creationId xmlns:a16="http://schemas.microsoft.com/office/drawing/2014/main" id="{CE54AE82-5784-776E-4D07-FD9654677FA7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4516811" y="3048765"/>
                            <a:ext cx="1621785" cy="539508"/>
                            <a:chOff x="4229170" y="2953891"/>
                            <a:chExt cx="1621785" cy="539508"/>
                          </a:xfrm>
                          <a:grpFill/>
                        </p:grpSpPr>
                        <p:pic>
                          <p:nvPicPr>
                            <p:cNvPr id="53" name="Picture 2" descr="Free Colorful blank calendar illustration. icon. Square calendar template.  14441185 PNG with Transparent Background">
                              <a:extLst>
                                <a:ext uri="{FF2B5EF4-FFF2-40B4-BE49-F238E27FC236}">
                                  <a16:creationId xmlns:a16="http://schemas.microsoft.com/office/drawing/2014/main" id="{EAF8E59F-BCBA-BB61-7E1F-FEC620136853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229170" y="2953891"/>
                              <a:ext cx="488963" cy="519961"/>
                            </a:xfrm>
                            <a:prstGeom prst="rect">
                              <a:avLst/>
                            </a:prstGeom>
                            <a:grpFill/>
                            <a:ln w="57150">
                              <a:noFill/>
                            </a:ln>
                          </p:spPr>
                        </p:pic>
                        <p:pic>
                          <p:nvPicPr>
                            <p:cNvPr id="54" name="Picture 2" descr="Free Colorful blank calendar illustration. icon. Square calendar template.  14441185 PNG with Transparent Background">
                              <a:extLst>
                                <a:ext uri="{FF2B5EF4-FFF2-40B4-BE49-F238E27FC236}">
                                  <a16:creationId xmlns:a16="http://schemas.microsoft.com/office/drawing/2014/main" id="{2EB88A28-43C4-9128-A4EC-789DD3C1ACF4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803016" y="2962777"/>
                              <a:ext cx="488963" cy="519961"/>
                            </a:xfrm>
                            <a:prstGeom prst="rect">
                              <a:avLst/>
                            </a:prstGeom>
                            <a:grpFill/>
                            <a:ln w="57150">
                              <a:noFill/>
                            </a:ln>
                          </p:spPr>
                        </p:pic>
                        <p:pic>
                          <p:nvPicPr>
                            <p:cNvPr id="55" name="Picture 2" descr="Free Colorful blank calendar illustration. icon. Square calendar template.  14441185 PNG with Transparent Background">
                              <a:extLst>
                                <a:ext uri="{FF2B5EF4-FFF2-40B4-BE49-F238E27FC236}">
                                  <a16:creationId xmlns:a16="http://schemas.microsoft.com/office/drawing/2014/main" id="{8DD48F23-5DF8-3660-B526-58843D9AB695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361992" y="2973438"/>
                              <a:ext cx="488963" cy="519961"/>
                            </a:xfrm>
                            <a:prstGeom prst="rect">
                              <a:avLst/>
                            </a:prstGeom>
                            <a:grpFill/>
                            <a:ln w="57150">
                              <a:noFill/>
                            </a:ln>
                          </p:spPr>
                        </p:pic>
                      </p:grpSp>
                    </p:grpSp>
                    <p:sp>
                      <p:nvSpPr>
                        <p:cNvPr id="48" name="Rectangle 47">
                          <a:extLst>
                            <a:ext uri="{FF2B5EF4-FFF2-40B4-BE49-F238E27FC236}">
                              <a16:creationId xmlns:a16="http://schemas.microsoft.com/office/drawing/2014/main" id="{B738EE19-3DEB-3F8A-3D27-B82076265E5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958259" y="3667147"/>
                          <a:ext cx="1600456" cy="231133"/>
                        </a:xfrm>
                        <a:prstGeom prst="rect">
                          <a:avLst/>
                        </a:prstGeom>
                        <a:grpFill/>
                        <a:ln w="57150"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 sz="1400" dirty="0">
                              <a:latin typeface="Outfit SemiBold" pitchFamily="2" charset="0"/>
                            </a:rPr>
                            <a:t>Month of</a:t>
                          </a:r>
                        </a:p>
                      </p:txBody>
                    </p:sp>
                  </p:grpSp>
                  <p:sp>
                    <p:nvSpPr>
                      <p:cNvPr id="43" name="TextBox 42">
                        <a:extLst>
                          <a:ext uri="{FF2B5EF4-FFF2-40B4-BE49-F238E27FC236}">
                            <a16:creationId xmlns:a16="http://schemas.microsoft.com/office/drawing/2014/main" id="{FBD93130-2E51-F10F-6DA4-DDFCAF791D25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081347" y="1228245"/>
                        <a:ext cx="4571342" cy="1015663"/>
                      </a:xfrm>
                      <a:prstGeom prst="rect">
                        <a:avLst/>
                      </a:prstGeom>
                      <a:grpFill/>
                      <a:ln w="57150">
                        <a:noFill/>
                      </a:ln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:r>
                          <a:rPr lang="en-US" sz="3200" dirty="0">
                            <a:solidFill>
                              <a:srgbClr val="53945C"/>
                            </a:solidFill>
                            <a:latin typeface="Outfit SemiBold" pitchFamily="2" charset="0"/>
                          </a:rPr>
                          <a:t>Turning 65</a:t>
                        </a:r>
                      </a:p>
                      <a:p>
                        <a:pPr algn="ctr"/>
                        <a:r>
                          <a:rPr lang="en-US" sz="2800" u="sng" dirty="0">
                            <a:solidFill>
                              <a:srgbClr val="124CA8"/>
                            </a:solidFill>
                            <a:latin typeface="Outfit SemiBold" pitchFamily="2" charset="0"/>
                          </a:rPr>
                          <a:t>Initial</a:t>
                        </a:r>
                        <a:r>
                          <a:rPr lang="en-US" sz="2800" dirty="0">
                            <a:solidFill>
                              <a:srgbClr val="124CA8"/>
                            </a:solidFill>
                            <a:latin typeface="Outfit SemiBold" pitchFamily="2" charset="0"/>
                          </a:rPr>
                          <a:t> Enrollment Period</a:t>
                        </a:r>
                      </a:p>
                    </p:txBody>
                  </p:sp>
                </p:grpSp>
              </p:grpSp>
              <p:sp>
                <p:nvSpPr>
                  <p:cNvPr id="39" name="Rectangle 38">
                    <a:extLst>
                      <a:ext uri="{FF2B5EF4-FFF2-40B4-BE49-F238E27FC236}">
                        <a16:creationId xmlns:a16="http://schemas.microsoft.com/office/drawing/2014/main" id="{94461DE3-B31B-C8D0-C01F-3FDF6A510EFB}"/>
                      </a:ext>
                    </a:extLst>
                  </p:cNvPr>
                  <p:cNvSpPr/>
                  <p:nvPr/>
                </p:nvSpPr>
                <p:spPr>
                  <a:xfrm>
                    <a:off x="983892" y="4067091"/>
                    <a:ext cx="1600456" cy="231133"/>
                  </a:xfrm>
                  <a:prstGeom prst="rect">
                    <a:avLst/>
                  </a:prstGeom>
                  <a:solidFill>
                    <a:srgbClr val="124CA8"/>
                  </a:solidFill>
                  <a:ln>
                    <a:noFill/>
                    <a:extLst>
                      <a:ext uri="{C807C97D-BFC1-408E-A445-0C87EB9F89A2}">
                        <ask:lineSketchStyleProps xmlns:ask="http://schemas.microsoft.com/office/drawing/2018/sketchyshapes" sd="1219033472">
                          <a:custGeom>
                            <a:avLst/>
                            <a:gdLst>
                              <a:gd name="connsiteX0" fmla="*/ 0 w 1600456"/>
                              <a:gd name="connsiteY0" fmla="*/ 0 h 231133"/>
                              <a:gd name="connsiteX1" fmla="*/ 565494 w 1600456"/>
                              <a:gd name="connsiteY1" fmla="*/ 0 h 231133"/>
                              <a:gd name="connsiteX2" fmla="*/ 1114984 w 1600456"/>
                              <a:gd name="connsiteY2" fmla="*/ 0 h 231133"/>
                              <a:gd name="connsiteX3" fmla="*/ 1600456 w 1600456"/>
                              <a:gd name="connsiteY3" fmla="*/ 0 h 231133"/>
                              <a:gd name="connsiteX4" fmla="*/ 1600456 w 1600456"/>
                              <a:gd name="connsiteY4" fmla="*/ 231133 h 231133"/>
                              <a:gd name="connsiteX5" fmla="*/ 1098980 w 1600456"/>
                              <a:gd name="connsiteY5" fmla="*/ 231133 h 231133"/>
                              <a:gd name="connsiteX6" fmla="*/ 565494 w 1600456"/>
                              <a:gd name="connsiteY6" fmla="*/ 231133 h 231133"/>
                              <a:gd name="connsiteX7" fmla="*/ 0 w 1600456"/>
                              <a:gd name="connsiteY7" fmla="*/ 231133 h 231133"/>
                              <a:gd name="connsiteX8" fmla="*/ 0 w 1600456"/>
                              <a:gd name="connsiteY8" fmla="*/ 0 h 231133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</a:cxnLst>
                            <a:rect l="l" t="t" r="r" b="b"/>
                            <a:pathLst>
                              <a:path w="1600456" h="231133" fill="none" extrusionOk="0">
                                <a:moveTo>
                                  <a:pt x="0" y="0"/>
                                </a:moveTo>
                                <a:cubicBezTo>
                                  <a:pt x="161663" y="-5326"/>
                                  <a:pt x="379239" y="42541"/>
                                  <a:pt x="565494" y="0"/>
                                </a:cubicBezTo>
                                <a:cubicBezTo>
                                  <a:pt x="751749" y="-42541"/>
                                  <a:pt x="851297" y="57074"/>
                                  <a:pt x="1114984" y="0"/>
                                </a:cubicBezTo>
                                <a:cubicBezTo>
                                  <a:pt x="1378671" y="-57074"/>
                                  <a:pt x="1429053" y="31594"/>
                                  <a:pt x="1600456" y="0"/>
                                </a:cubicBezTo>
                                <a:cubicBezTo>
                                  <a:pt x="1613533" y="105037"/>
                                  <a:pt x="1581107" y="176513"/>
                                  <a:pt x="1600456" y="231133"/>
                                </a:cubicBezTo>
                                <a:cubicBezTo>
                                  <a:pt x="1454578" y="284524"/>
                                  <a:pt x="1267304" y="215897"/>
                                  <a:pt x="1098980" y="231133"/>
                                </a:cubicBezTo>
                                <a:cubicBezTo>
                                  <a:pt x="930656" y="246369"/>
                                  <a:pt x="819169" y="209186"/>
                                  <a:pt x="565494" y="231133"/>
                                </a:cubicBezTo>
                                <a:cubicBezTo>
                                  <a:pt x="311819" y="253080"/>
                                  <a:pt x="116385" y="185809"/>
                                  <a:pt x="0" y="231133"/>
                                </a:cubicBezTo>
                                <a:cubicBezTo>
                                  <a:pt x="-24256" y="180355"/>
                                  <a:pt x="10638" y="98880"/>
                                  <a:pt x="0" y="0"/>
                                </a:cubicBezTo>
                                <a:close/>
                              </a:path>
                              <a:path w="1600456" h="231133" stroke="0" extrusionOk="0">
                                <a:moveTo>
                                  <a:pt x="0" y="0"/>
                                </a:moveTo>
                                <a:cubicBezTo>
                                  <a:pt x="145665" y="-50113"/>
                                  <a:pt x="327745" y="24824"/>
                                  <a:pt x="517481" y="0"/>
                                </a:cubicBezTo>
                                <a:cubicBezTo>
                                  <a:pt x="707217" y="-24824"/>
                                  <a:pt x="842932" y="55062"/>
                                  <a:pt x="1002952" y="0"/>
                                </a:cubicBezTo>
                                <a:cubicBezTo>
                                  <a:pt x="1162972" y="-55062"/>
                                  <a:pt x="1382568" y="14393"/>
                                  <a:pt x="1600456" y="0"/>
                                </a:cubicBezTo>
                                <a:cubicBezTo>
                                  <a:pt x="1616724" y="95234"/>
                                  <a:pt x="1599663" y="154533"/>
                                  <a:pt x="1600456" y="231133"/>
                                </a:cubicBezTo>
                                <a:cubicBezTo>
                                  <a:pt x="1464552" y="276010"/>
                                  <a:pt x="1280431" y="188719"/>
                                  <a:pt x="1098980" y="231133"/>
                                </a:cubicBezTo>
                                <a:cubicBezTo>
                                  <a:pt x="917529" y="273547"/>
                                  <a:pt x="706050" y="192417"/>
                                  <a:pt x="533485" y="231133"/>
                                </a:cubicBezTo>
                                <a:cubicBezTo>
                                  <a:pt x="360920" y="269849"/>
                                  <a:pt x="119300" y="223180"/>
                                  <a:pt x="0" y="231133"/>
                                </a:cubicBezTo>
                                <a:cubicBezTo>
                                  <a:pt x="-27469" y="151199"/>
                                  <a:pt x="16550" y="51461"/>
                                  <a:pt x="0" y="0"/>
                                </a:cubicBezTo>
                                <a:close/>
                              </a:path>
                            </a:pathLst>
                          </a:custGeom>
                          <ask:type>
                            <ask:lineSketchNone/>
                          </ask:type>
                        </ask:lineSketchStyleProps>
                      </a:ext>
                    </a:extLst>
                  </a:ln>
                  <a:effectLst>
                    <a:glow rad="228600">
                      <a:schemeClr val="accent3">
                        <a:satMod val="175000"/>
                        <a:alpha val="40000"/>
                      </a:schemeClr>
                    </a:glo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400" dirty="0">
                        <a:solidFill>
                          <a:schemeClr val="bg1"/>
                        </a:solidFill>
                        <a:latin typeface="Outfit SemiBold" pitchFamily="2" charset="0"/>
                      </a:rPr>
                      <a:t>3 Months Before</a:t>
                    </a:r>
                  </a:p>
                </p:txBody>
              </p:sp>
            </p:grpSp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7EEA8AFA-F56E-9F10-1DF0-B0F8F9C5AD7C}"/>
                    </a:ext>
                  </a:extLst>
                </p:cNvPr>
                <p:cNvSpPr/>
                <p:nvPr/>
              </p:nvSpPr>
              <p:spPr>
                <a:xfrm>
                  <a:off x="4248787" y="4076307"/>
                  <a:ext cx="1600456" cy="231133"/>
                </a:xfrm>
                <a:prstGeom prst="rect">
                  <a:avLst/>
                </a:prstGeom>
                <a:solidFill>
                  <a:srgbClr val="124CA8"/>
                </a:solidFill>
                <a:ln>
                  <a:solidFill>
                    <a:srgbClr val="124CA8"/>
                  </a:solidFill>
                  <a:extLst>
                    <a:ext uri="{C807C97D-BFC1-408E-A445-0C87EB9F89A2}">
                      <ask:lineSketchStyleProps xmlns:ask="http://schemas.microsoft.com/office/drawing/2018/sketchyshapes" sd="1219033472">
                        <a:custGeom>
                          <a:avLst/>
                          <a:gdLst>
                            <a:gd name="connsiteX0" fmla="*/ 0 w 1600456"/>
                            <a:gd name="connsiteY0" fmla="*/ 0 h 231133"/>
                            <a:gd name="connsiteX1" fmla="*/ 565494 w 1600456"/>
                            <a:gd name="connsiteY1" fmla="*/ 0 h 231133"/>
                            <a:gd name="connsiteX2" fmla="*/ 1114984 w 1600456"/>
                            <a:gd name="connsiteY2" fmla="*/ 0 h 231133"/>
                            <a:gd name="connsiteX3" fmla="*/ 1600456 w 1600456"/>
                            <a:gd name="connsiteY3" fmla="*/ 0 h 231133"/>
                            <a:gd name="connsiteX4" fmla="*/ 1600456 w 1600456"/>
                            <a:gd name="connsiteY4" fmla="*/ 231133 h 231133"/>
                            <a:gd name="connsiteX5" fmla="*/ 1098980 w 1600456"/>
                            <a:gd name="connsiteY5" fmla="*/ 231133 h 231133"/>
                            <a:gd name="connsiteX6" fmla="*/ 565494 w 1600456"/>
                            <a:gd name="connsiteY6" fmla="*/ 231133 h 231133"/>
                            <a:gd name="connsiteX7" fmla="*/ 0 w 1600456"/>
                            <a:gd name="connsiteY7" fmla="*/ 231133 h 231133"/>
                            <a:gd name="connsiteX8" fmla="*/ 0 w 1600456"/>
                            <a:gd name="connsiteY8" fmla="*/ 0 h 23113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</a:cxnLst>
                          <a:rect l="l" t="t" r="r" b="b"/>
                          <a:pathLst>
                            <a:path w="1600456" h="231133" fill="none" extrusionOk="0">
                              <a:moveTo>
                                <a:pt x="0" y="0"/>
                              </a:moveTo>
                              <a:cubicBezTo>
                                <a:pt x="161663" y="-5326"/>
                                <a:pt x="379239" y="42541"/>
                                <a:pt x="565494" y="0"/>
                              </a:cubicBezTo>
                              <a:cubicBezTo>
                                <a:pt x="751749" y="-42541"/>
                                <a:pt x="851297" y="57074"/>
                                <a:pt x="1114984" y="0"/>
                              </a:cubicBezTo>
                              <a:cubicBezTo>
                                <a:pt x="1378671" y="-57074"/>
                                <a:pt x="1429053" y="31594"/>
                                <a:pt x="1600456" y="0"/>
                              </a:cubicBezTo>
                              <a:cubicBezTo>
                                <a:pt x="1613533" y="105037"/>
                                <a:pt x="1581107" y="176513"/>
                                <a:pt x="1600456" y="231133"/>
                              </a:cubicBezTo>
                              <a:cubicBezTo>
                                <a:pt x="1454578" y="284524"/>
                                <a:pt x="1267304" y="215897"/>
                                <a:pt x="1098980" y="231133"/>
                              </a:cubicBezTo>
                              <a:cubicBezTo>
                                <a:pt x="930656" y="246369"/>
                                <a:pt x="819169" y="209186"/>
                                <a:pt x="565494" y="231133"/>
                              </a:cubicBezTo>
                              <a:cubicBezTo>
                                <a:pt x="311819" y="253080"/>
                                <a:pt x="116385" y="185809"/>
                                <a:pt x="0" y="231133"/>
                              </a:cubicBezTo>
                              <a:cubicBezTo>
                                <a:pt x="-24256" y="180355"/>
                                <a:pt x="10638" y="98880"/>
                                <a:pt x="0" y="0"/>
                              </a:cubicBezTo>
                              <a:close/>
                            </a:path>
                            <a:path w="1600456" h="231133" stroke="0" extrusionOk="0">
                              <a:moveTo>
                                <a:pt x="0" y="0"/>
                              </a:moveTo>
                              <a:cubicBezTo>
                                <a:pt x="145665" y="-50113"/>
                                <a:pt x="327745" y="24824"/>
                                <a:pt x="517481" y="0"/>
                              </a:cubicBezTo>
                              <a:cubicBezTo>
                                <a:pt x="707217" y="-24824"/>
                                <a:pt x="842932" y="55062"/>
                                <a:pt x="1002952" y="0"/>
                              </a:cubicBezTo>
                              <a:cubicBezTo>
                                <a:pt x="1162972" y="-55062"/>
                                <a:pt x="1382568" y="14393"/>
                                <a:pt x="1600456" y="0"/>
                              </a:cubicBezTo>
                              <a:cubicBezTo>
                                <a:pt x="1616724" y="95234"/>
                                <a:pt x="1599663" y="154533"/>
                                <a:pt x="1600456" y="231133"/>
                              </a:cubicBezTo>
                              <a:cubicBezTo>
                                <a:pt x="1464552" y="276010"/>
                                <a:pt x="1280431" y="188719"/>
                                <a:pt x="1098980" y="231133"/>
                              </a:cubicBezTo>
                              <a:cubicBezTo>
                                <a:pt x="917529" y="273547"/>
                                <a:pt x="706050" y="192417"/>
                                <a:pt x="533485" y="231133"/>
                              </a:cubicBezTo>
                              <a:cubicBezTo>
                                <a:pt x="360920" y="269849"/>
                                <a:pt x="119300" y="223180"/>
                                <a:pt x="0" y="231133"/>
                              </a:cubicBezTo>
                              <a:cubicBezTo>
                                <a:pt x="-27469" y="151199"/>
                                <a:pt x="16550" y="51461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None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dirty="0">
                      <a:solidFill>
                        <a:schemeClr val="bg1"/>
                      </a:solidFill>
                      <a:latin typeface="Outfit SemiBold" pitchFamily="2" charset="0"/>
                    </a:rPr>
                    <a:t>3 Months After</a:t>
                  </a:r>
                </a:p>
              </p:txBody>
            </p:sp>
          </p:grp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37BC4E48-319C-189C-CD52-13408E93E2F7}"/>
                  </a:ext>
                </a:extLst>
              </p:cNvPr>
              <p:cNvSpPr/>
              <p:nvPr/>
            </p:nvSpPr>
            <p:spPr>
              <a:xfrm>
                <a:off x="2584348" y="4987699"/>
                <a:ext cx="1600456" cy="231133"/>
              </a:xfrm>
              <a:prstGeom prst="rect">
                <a:avLst/>
              </a:prstGeom>
              <a:solidFill>
                <a:srgbClr val="124CA8"/>
              </a:solidFill>
              <a:ln>
                <a:solidFill>
                  <a:srgbClr val="124CA8"/>
                </a:solidFill>
                <a:extLst>
                  <a:ext uri="{C807C97D-BFC1-408E-A445-0C87EB9F89A2}">
                    <ask:lineSketchStyleProps xmlns:ask="http://schemas.microsoft.com/office/drawing/2018/sketchyshapes" sd="852854689">
                      <a:custGeom>
                        <a:avLst/>
                        <a:gdLst>
                          <a:gd name="connsiteX0" fmla="*/ 0 w 1600456"/>
                          <a:gd name="connsiteY0" fmla="*/ 0 h 231133"/>
                          <a:gd name="connsiteX1" fmla="*/ 549490 w 1600456"/>
                          <a:gd name="connsiteY1" fmla="*/ 0 h 231133"/>
                          <a:gd name="connsiteX2" fmla="*/ 1082975 w 1600456"/>
                          <a:gd name="connsiteY2" fmla="*/ 0 h 231133"/>
                          <a:gd name="connsiteX3" fmla="*/ 1600456 w 1600456"/>
                          <a:gd name="connsiteY3" fmla="*/ 0 h 231133"/>
                          <a:gd name="connsiteX4" fmla="*/ 1600456 w 1600456"/>
                          <a:gd name="connsiteY4" fmla="*/ 231133 h 231133"/>
                          <a:gd name="connsiteX5" fmla="*/ 1066971 w 1600456"/>
                          <a:gd name="connsiteY5" fmla="*/ 231133 h 231133"/>
                          <a:gd name="connsiteX6" fmla="*/ 565494 w 1600456"/>
                          <a:gd name="connsiteY6" fmla="*/ 231133 h 231133"/>
                          <a:gd name="connsiteX7" fmla="*/ 0 w 1600456"/>
                          <a:gd name="connsiteY7" fmla="*/ 231133 h 231133"/>
                          <a:gd name="connsiteX8" fmla="*/ 0 w 1600456"/>
                          <a:gd name="connsiteY8" fmla="*/ 0 h 23113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600456" h="231133" fill="none" extrusionOk="0">
                            <a:moveTo>
                              <a:pt x="0" y="0"/>
                            </a:moveTo>
                            <a:cubicBezTo>
                              <a:pt x="147675" y="-9527"/>
                              <a:pt x="286767" y="41083"/>
                              <a:pt x="549490" y="0"/>
                            </a:cubicBezTo>
                            <a:cubicBezTo>
                              <a:pt x="812213" y="-41083"/>
                              <a:pt x="917587" y="58465"/>
                              <a:pt x="1082975" y="0"/>
                            </a:cubicBezTo>
                            <a:cubicBezTo>
                              <a:pt x="1248363" y="-58465"/>
                              <a:pt x="1364167" y="46832"/>
                              <a:pt x="1600456" y="0"/>
                            </a:cubicBezTo>
                            <a:cubicBezTo>
                              <a:pt x="1623766" y="87716"/>
                              <a:pt x="1583798" y="181017"/>
                              <a:pt x="1600456" y="231133"/>
                            </a:cubicBezTo>
                            <a:cubicBezTo>
                              <a:pt x="1468675" y="291476"/>
                              <a:pt x="1310908" y="210475"/>
                              <a:pt x="1066971" y="231133"/>
                            </a:cubicBezTo>
                            <a:cubicBezTo>
                              <a:pt x="823034" y="251791"/>
                              <a:pt x="776208" y="203677"/>
                              <a:pt x="565494" y="231133"/>
                            </a:cubicBezTo>
                            <a:cubicBezTo>
                              <a:pt x="354780" y="258589"/>
                              <a:pt x="272415" y="215877"/>
                              <a:pt x="0" y="231133"/>
                            </a:cubicBezTo>
                            <a:cubicBezTo>
                              <a:pt x="-12900" y="128732"/>
                              <a:pt x="7036" y="105051"/>
                              <a:pt x="0" y="0"/>
                            </a:cubicBezTo>
                            <a:close/>
                          </a:path>
                          <a:path w="1600456" h="231133" stroke="0" extrusionOk="0">
                            <a:moveTo>
                              <a:pt x="0" y="0"/>
                            </a:moveTo>
                            <a:cubicBezTo>
                              <a:pt x="100696" y="-30769"/>
                              <a:pt x="276046" y="46683"/>
                              <a:pt x="501476" y="0"/>
                            </a:cubicBezTo>
                            <a:cubicBezTo>
                              <a:pt x="726906" y="-46683"/>
                              <a:pt x="794305" y="40233"/>
                              <a:pt x="1050966" y="0"/>
                            </a:cubicBezTo>
                            <a:cubicBezTo>
                              <a:pt x="1307627" y="-40233"/>
                              <a:pt x="1400125" y="11435"/>
                              <a:pt x="1600456" y="0"/>
                            </a:cubicBezTo>
                            <a:cubicBezTo>
                              <a:pt x="1621976" y="85521"/>
                              <a:pt x="1596660" y="116033"/>
                              <a:pt x="1600456" y="231133"/>
                            </a:cubicBezTo>
                            <a:cubicBezTo>
                              <a:pt x="1361072" y="251749"/>
                              <a:pt x="1287555" y="188051"/>
                              <a:pt x="1082975" y="231133"/>
                            </a:cubicBezTo>
                            <a:cubicBezTo>
                              <a:pt x="878395" y="274215"/>
                              <a:pt x="700583" y="209344"/>
                              <a:pt x="517481" y="231133"/>
                            </a:cubicBezTo>
                            <a:cubicBezTo>
                              <a:pt x="334379" y="252922"/>
                              <a:pt x="143288" y="216449"/>
                              <a:pt x="0" y="231133"/>
                            </a:cubicBezTo>
                            <a:cubicBezTo>
                              <a:pt x="-21875" y="177022"/>
                              <a:pt x="18639" y="104558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latin typeface="Outfit SemiBold" pitchFamily="2" charset="0"/>
                  </a:rPr>
                  <a:t>Month of</a:t>
                </a:r>
              </a:p>
            </p:txBody>
          </p: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2B7C6DE5-B0D3-0BCF-4F40-4D307B40288E}"/>
                </a:ext>
              </a:extLst>
            </p:cNvPr>
            <p:cNvGrpSpPr/>
            <p:nvPr/>
          </p:nvGrpSpPr>
          <p:grpSpPr>
            <a:xfrm>
              <a:off x="2725429" y="3026543"/>
              <a:ext cx="1575349" cy="1509182"/>
              <a:chOff x="2725429" y="3026543"/>
              <a:chExt cx="1575349" cy="1509182"/>
            </a:xfrm>
          </p:grpSpPr>
          <p:pic>
            <p:nvPicPr>
              <p:cNvPr id="3074" name="Picture 2" descr="4ct, 24in, Assorted Color Balloons">
                <a:extLst>
                  <a:ext uri="{FF2B5EF4-FFF2-40B4-BE49-F238E27FC236}">
                    <a16:creationId xmlns:a16="http://schemas.microsoft.com/office/drawing/2014/main" id="{19459DFF-BCB9-0397-F756-8DB22F3CEB3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15317" y="3026543"/>
                <a:ext cx="1337921" cy="1337921"/>
              </a:xfrm>
              <a:prstGeom prst="rect">
                <a:avLst/>
              </a:prstGeom>
              <a:noFill/>
              <a:ln>
                <a:noFill/>
              </a:ln>
              <a:effectLst>
                <a:glow rad="228600">
                  <a:schemeClr val="bg1">
                    <a:alpha val="40000"/>
                  </a:schemeClr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7FDD25CD-0F6A-FFB6-F031-0D8FC3B5DCD8}"/>
                  </a:ext>
                </a:extLst>
              </p:cNvPr>
              <p:cNvSpPr txBox="1"/>
              <p:nvPr/>
            </p:nvSpPr>
            <p:spPr>
              <a:xfrm>
                <a:off x="2725429" y="4258726"/>
                <a:ext cx="1575349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rgbClr val="124CA8"/>
                    </a:solidFill>
                    <a:latin typeface="Outfit SemiBold" pitchFamily="2" charset="0"/>
                  </a:rPr>
                  <a:t>Happy 65</a:t>
                </a:r>
                <a:r>
                  <a:rPr lang="en-US" sz="1200" baseline="30000" dirty="0">
                    <a:solidFill>
                      <a:srgbClr val="124CA8"/>
                    </a:solidFill>
                    <a:latin typeface="Outfit SemiBold" pitchFamily="2" charset="0"/>
                  </a:rPr>
                  <a:t>th</a:t>
                </a:r>
                <a:r>
                  <a:rPr lang="en-US" sz="1200" dirty="0">
                    <a:solidFill>
                      <a:srgbClr val="124CA8"/>
                    </a:solidFill>
                    <a:latin typeface="Outfit SemiBold" pitchFamily="2" charset="0"/>
                  </a:rPr>
                  <a:t> Birthday</a:t>
                </a:r>
              </a:p>
            </p:txBody>
          </p:sp>
        </p:grp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E45BC49C-5D9B-AA73-6B14-E75FFB7DDA65}"/>
              </a:ext>
            </a:extLst>
          </p:cNvPr>
          <p:cNvGrpSpPr/>
          <p:nvPr/>
        </p:nvGrpSpPr>
        <p:grpSpPr>
          <a:xfrm>
            <a:off x="350973" y="-317271"/>
            <a:ext cx="1958636" cy="1592187"/>
            <a:chOff x="462711" y="123567"/>
            <a:chExt cx="1958636" cy="1592187"/>
          </a:xfrm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D2D30C6C-4A09-333B-33D5-C2CA1201A8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994474" y="707983"/>
              <a:ext cx="426873" cy="423353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59609712-7F76-C5E3-2232-CAC695E302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rgbClr val="309EFF">
                  <a:tint val="45000"/>
                  <a:satMod val="400000"/>
                </a:srgbClr>
              </a:duotone>
              <a:alphaModFix amt="20000"/>
            </a:blip>
            <a:stretch>
              <a:fillRect/>
            </a:stretch>
          </p:blipFill>
          <p:spPr>
            <a:xfrm rot="1250831">
              <a:off x="462711" y="123567"/>
              <a:ext cx="1735159" cy="1592187"/>
            </a:xfrm>
            <a:prstGeom prst="rect">
              <a:avLst/>
            </a:prstGeom>
            <a:effectLst>
              <a:glow rad="228600">
                <a:schemeClr val="accent2">
                  <a:lumMod val="20000"/>
                  <a:lumOff val="80000"/>
                  <a:alpha val="40000"/>
                </a:schemeClr>
              </a:glow>
            </a:effectLst>
          </p:spPr>
        </p:pic>
      </p:grp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28741D32-7FF7-6334-5859-592A9B4F770F}"/>
              </a:ext>
            </a:extLst>
          </p:cNvPr>
          <p:cNvSpPr txBox="1">
            <a:spLocks/>
          </p:cNvSpPr>
          <p:nvPr/>
        </p:nvSpPr>
        <p:spPr>
          <a:xfrm>
            <a:off x="10172191" y="5232808"/>
            <a:ext cx="1718498" cy="546093"/>
          </a:xfrm>
          <a:custGeom>
            <a:avLst/>
            <a:gdLst>
              <a:gd name="connsiteX0" fmla="*/ 0 w 1718498"/>
              <a:gd name="connsiteY0" fmla="*/ 0 h 546093"/>
              <a:gd name="connsiteX1" fmla="*/ 607203 w 1718498"/>
              <a:gd name="connsiteY1" fmla="*/ 0 h 546093"/>
              <a:gd name="connsiteX2" fmla="*/ 1197220 w 1718498"/>
              <a:gd name="connsiteY2" fmla="*/ 0 h 546093"/>
              <a:gd name="connsiteX3" fmla="*/ 1718498 w 1718498"/>
              <a:gd name="connsiteY3" fmla="*/ 0 h 546093"/>
              <a:gd name="connsiteX4" fmla="*/ 1718498 w 1718498"/>
              <a:gd name="connsiteY4" fmla="*/ 546093 h 546093"/>
              <a:gd name="connsiteX5" fmla="*/ 1180035 w 1718498"/>
              <a:gd name="connsiteY5" fmla="*/ 546093 h 546093"/>
              <a:gd name="connsiteX6" fmla="*/ 607203 w 1718498"/>
              <a:gd name="connsiteY6" fmla="*/ 546093 h 546093"/>
              <a:gd name="connsiteX7" fmla="*/ 0 w 1718498"/>
              <a:gd name="connsiteY7" fmla="*/ 546093 h 546093"/>
              <a:gd name="connsiteX8" fmla="*/ 0 w 1718498"/>
              <a:gd name="connsiteY8" fmla="*/ 0 h 546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8498" h="546093" fill="none" extrusionOk="0">
                <a:moveTo>
                  <a:pt x="0" y="0"/>
                </a:moveTo>
                <a:cubicBezTo>
                  <a:pt x="188616" y="-12784"/>
                  <a:pt x="383536" y="13540"/>
                  <a:pt x="607203" y="0"/>
                </a:cubicBezTo>
                <a:cubicBezTo>
                  <a:pt x="830870" y="-13540"/>
                  <a:pt x="920104" y="13454"/>
                  <a:pt x="1197220" y="0"/>
                </a:cubicBezTo>
                <a:cubicBezTo>
                  <a:pt x="1474336" y="-13454"/>
                  <a:pt x="1499325" y="-18208"/>
                  <a:pt x="1718498" y="0"/>
                </a:cubicBezTo>
                <a:cubicBezTo>
                  <a:pt x="1733360" y="161453"/>
                  <a:pt x="1694010" y="349287"/>
                  <a:pt x="1718498" y="546093"/>
                </a:cubicBezTo>
                <a:cubicBezTo>
                  <a:pt x="1596616" y="558223"/>
                  <a:pt x="1304274" y="521374"/>
                  <a:pt x="1180035" y="546093"/>
                </a:cubicBezTo>
                <a:cubicBezTo>
                  <a:pt x="1055796" y="570812"/>
                  <a:pt x="810446" y="550347"/>
                  <a:pt x="607203" y="546093"/>
                </a:cubicBezTo>
                <a:cubicBezTo>
                  <a:pt x="403960" y="541839"/>
                  <a:pt x="261636" y="526828"/>
                  <a:pt x="0" y="546093"/>
                </a:cubicBezTo>
                <a:cubicBezTo>
                  <a:pt x="-25298" y="333249"/>
                  <a:pt x="-20631" y="134138"/>
                  <a:pt x="0" y="0"/>
                </a:cubicBezTo>
                <a:close/>
              </a:path>
              <a:path w="1718498" h="546093" stroke="0" extrusionOk="0">
                <a:moveTo>
                  <a:pt x="0" y="0"/>
                </a:moveTo>
                <a:cubicBezTo>
                  <a:pt x="144706" y="-15747"/>
                  <a:pt x="344893" y="13149"/>
                  <a:pt x="555648" y="0"/>
                </a:cubicBezTo>
                <a:cubicBezTo>
                  <a:pt x="766403" y="-13149"/>
                  <a:pt x="966455" y="23966"/>
                  <a:pt x="1076925" y="0"/>
                </a:cubicBezTo>
                <a:cubicBezTo>
                  <a:pt x="1187395" y="-23966"/>
                  <a:pt x="1568611" y="-19344"/>
                  <a:pt x="1718498" y="0"/>
                </a:cubicBezTo>
                <a:cubicBezTo>
                  <a:pt x="1704803" y="159569"/>
                  <a:pt x="1726021" y="284308"/>
                  <a:pt x="1718498" y="546093"/>
                </a:cubicBezTo>
                <a:cubicBezTo>
                  <a:pt x="1523180" y="526530"/>
                  <a:pt x="1320143" y="568508"/>
                  <a:pt x="1180035" y="546093"/>
                </a:cubicBezTo>
                <a:cubicBezTo>
                  <a:pt x="1039927" y="523678"/>
                  <a:pt x="868855" y="548623"/>
                  <a:pt x="572833" y="546093"/>
                </a:cubicBezTo>
                <a:cubicBezTo>
                  <a:pt x="276811" y="543563"/>
                  <a:pt x="127980" y="537184"/>
                  <a:pt x="0" y="546093"/>
                </a:cubicBezTo>
                <a:cubicBezTo>
                  <a:pt x="-10730" y="358884"/>
                  <a:pt x="15934" y="186916"/>
                  <a:pt x="0" y="0"/>
                </a:cubicBezTo>
                <a:close/>
              </a:path>
            </a:pathLst>
          </a:custGeom>
          <a:solidFill>
            <a:schemeClr val="accent2">
              <a:alpha val="57000"/>
            </a:schemeClr>
          </a:solidFill>
          <a:ln>
            <a:solidFill>
              <a:srgbClr val="56868C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chemeClr val="accent1"/>
                </a:solidFill>
                <a:latin typeface="Outfit SemiBold" pitchFamily="2" charset="0"/>
              </a:rPr>
              <a:t>Medicare guidance at no-cost to you!</a:t>
            </a:r>
          </a:p>
        </p:txBody>
      </p:sp>
    </p:spTree>
    <p:extLst>
      <p:ext uri="{BB962C8B-B14F-4D97-AF65-F5344CB8AC3E}">
        <p14:creationId xmlns:p14="http://schemas.microsoft.com/office/powerpoint/2010/main" val="1575965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E8E68E2-440F-83A5-946E-D61EEEA4D7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3081" y="0"/>
            <a:ext cx="2657458" cy="2671229"/>
          </a:xfrm>
          <a:prstGeom prst="rect">
            <a:avLst/>
          </a:prstGeom>
        </p:spPr>
      </p:pic>
      <p:pic>
        <p:nvPicPr>
          <p:cNvPr id="2" name="Google Shape;132;p15">
            <a:extLst>
              <a:ext uri="{FF2B5EF4-FFF2-40B4-BE49-F238E27FC236}">
                <a16:creationId xmlns:a16="http://schemas.microsoft.com/office/drawing/2014/main" id="{A4036004-D093-CD19-D51F-6C6B18F435D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8832" y="5549463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33;p15">
            <a:extLst>
              <a:ext uri="{FF2B5EF4-FFF2-40B4-BE49-F238E27FC236}">
                <a16:creationId xmlns:a16="http://schemas.microsoft.com/office/drawing/2014/main" id="{79502513-3712-2AB3-B9B4-38ACAAD635B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3817" y="5552551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34;p15">
            <a:extLst>
              <a:ext uri="{FF2B5EF4-FFF2-40B4-BE49-F238E27FC236}">
                <a16:creationId xmlns:a16="http://schemas.microsoft.com/office/drawing/2014/main" id="{4D9B5467-8DB9-5C13-27CF-11B40829155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94575" y="5550601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35;p15">
            <a:extLst>
              <a:ext uri="{FF2B5EF4-FFF2-40B4-BE49-F238E27FC236}">
                <a16:creationId xmlns:a16="http://schemas.microsoft.com/office/drawing/2014/main" id="{FBF0D675-AD96-8887-34A9-79991095ADD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1582" y="5550601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36;p15">
            <a:extLst>
              <a:ext uri="{FF2B5EF4-FFF2-40B4-BE49-F238E27FC236}">
                <a16:creationId xmlns:a16="http://schemas.microsoft.com/office/drawing/2014/main" id="{9A50FA69-3249-4DEA-7001-50E2655F8F9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89149" y="5424617"/>
            <a:ext cx="1367302" cy="1433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15">
            <a:extLst>
              <a:ext uri="{FF2B5EF4-FFF2-40B4-BE49-F238E27FC236}">
                <a16:creationId xmlns:a16="http://schemas.microsoft.com/office/drawing/2014/main" id="{F007EC7D-FD6A-BF06-698B-3D326AF0470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03181" y="5550601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38;p15">
            <a:extLst>
              <a:ext uri="{FF2B5EF4-FFF2-40B4-BE49-F238E27FC236}">
                <a16:creationId xmlns:a16="http://schemas.microsoft.com/office/drawing/2014/main" id="{40AC89B0-6C77-17DE-F339-E12F5F93E85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03164" y="5551739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134;p15">
            <a:extLst>
              <a:ext uri="{FF2B5EF4-FFF2-40B4-BE49-F238E27FC236}">
                <a16:creationId xmlns:a16="http://schemas.microsoft.com/office/drawing/2014/main" id="{DDC079AF-3463-A229-C255-EA27AF3D990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34475" y="5549463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135;p15">
            <a:extLst>
              <a:ext uri="{FF2B5EF4-FFF2-40B4-BE49-F238E27FC236}">
                <a16:creationId xmlns:a16="http://schemas.microsoft.com/office/drawing/2014/main" id="{3A58E154-8B06-90C5-CB81-6477108DCD4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41482" y="5423479"/>
            <a:ext cx="1394815" cy="1433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36;p15">
            <a:extLst>
              <a:ext uri="{FF2B5EF4-FFF2-40B4-BE49-F238E27FC236}">
                <a16:creationId xmlns:a16="http://schemas.microsoft.com/office/drawing/2014/main" id="{3FE70316-639D-EE06-84D2-03B38AC84DD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36074" y="5549463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137;p15">
            <a:extLst>
              <a:ext uri="{FF2B5EF4-FFF2-40B4-BE49-F238E27FC236}">
                <a16:creationId xmlns:a16="http://schemas.microsoft.com/office/drawing/2014/main" id="{1219CBEA-4C5B-CBA0-6FF9-624D5B917D9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43081" y="5555642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138;p15">
            <a:extLst>
              <a:ext uri="{FF2B5EF4-FFF2-40B4-BE49-F238E27FC236}">
                <a16:creationId xmlns:a16="http://schemas.microsoft.com/office/drawing/2014/main" id="{2059C3B3-D66A-563B-A53B-FF6007B463E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43064" y="5550601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140;p15">
            <a:extLst>
              <a:ext uri="{FF2B5EF4-FFF2-40B4-BE49-F238E27FC236}">
                <a16:creationId xmlns:a16="http://schemas.microsoft.com/office/drawing/2014/main" id="{70AEBFD0-E12F-05F5-E2BE-DB40EDF6DFB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77679"/>
          <a:stretch/>
        </p:blipFill>
        <p:spPr>
          <a:xfrm rot="-2700000" flipH="1">
            <a:off x="8269183" y="5921463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142;p15">
            <a:extLst>
              <a:ext uri="{FF2B5EF4-FFF2-40B4-BE49-F238E27FC236}">
                <a16:creationId xmlns:a16="http://schemas.microsoft.com/office/drawing/2014/main" id="{58D07110-81E8-C149-753A-65C38E450F9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77679"/>
          <a:stretch/>
        </p:blipFill>
        <p:spPr>
          <a:xfrm rot="2700000">
            <a:off x="11179491" y="5934025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144;p15">
            <a:extLst>
              <a:ext uri="{FF2B5EF4-FFF2-40B4-BE49-F238E27FC236}">
                <a16:creationId xmlns:a16="http://schemas.microsoft.com/office/drawing/2014/main" id="{86FC8E11-77A7-2EF1-16DD-0E4C045B456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r="77679"/>
          <a:stretch/>
        </p:blipFill>
        <p:spPr>
          <a:xfrm rot="2700000">
            <a:off x="3864655" y="5851106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146;p15">
            <a:extLst>
              <a:ext uri="{FF2B5EF4-FFF2-40B4-BE49-F238E27FC236}">
                <a16:creationId xmlns:a16="http://schemas.microsoft.com/office/drawing/2014/main" id="{C30CA806-6534-8C8D-66E6-87189B5D7A3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r="77679"/>
          <a:stretch/>
        </p:blipFill>
        <p:spPr>
          <a:xfrm rot="-2700000" flipH="1">
            <a:off x="5661837" y="5851107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148;p15">
            <a:extLst>
              <a:ext uri="{FF2B5EF4-FFF2-40B4-BE49-F238E27FC236}">
                <a16:creationId xmlns:a16="http://schemas.microsoft.com/office/drawing/2014/main" id="{69E686EE-2FEF-2DBD-2253-123979BA052C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r="77679"/>
          <a:stretch/>
        </p:blipFill>
        <p:spPr>
          <a:xfrm rot="-2700000" flipH="1">
            <a:off x="2613237" y="5898169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150;p15">
            <a:extLst>
              <a:ext uri="{FF2B5EF4-FFF2-40B4-BE49-F238E27FC236}">
                <a16:creationId xmlns:a16="http://schemas.microsoft.com/office/drawing/2014/main" id="{B3E4A619-A860-28D5-C2ED-DB82E7AFDB07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r="77679"/>
          <a:stretch/>
        </p:blipFill>
        <p:spPr>
          <a:xfrm rot="2700000">
            <a:off x="7233062" y="5835519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152;p15">
            <a:extLst>
              <a:ext uri="{FF2B5EF4-FFF2-40B4-BE49-F238E27FC236}">
                <a16:creationId xmlns:a16="http://schemas.microsoft.com/office/drawing/2014/main" id="{2ED777C1-22BB-7635-1962-4BBBB87E2CFD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r="77679"/>
          <a:stretch/>
        </p:blipFill>
        <p:spPr>
          <a:xfrm rot="2700000">
            <a:off x="4768124" y="5954819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156;p15">
            <a:extLst>
              <a:ext uri="{FF2B5EF4-FFF2-40B4-BE49-F238E27FC236}">
                <a16:creationId xmlns:a16="http://schemas.microsoft.com/office/drawing/2014/main" id="{3387F9F9-60F6-1D46-B138-8EFFF45EB19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r="77679"/>
          <a:stretch/>
        </p:blipFill>
        <p:spPr>
          <a:xfrm rot="2700000">
            <a:off x="8871000" y="6010498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158;p15">
            <a:extLst>
              <a:ext uri="{FF2B5EF4-FFF2-40B4-BE49-F238E27FC236}">
                <a16:creationId xmlns:a16="http://schemas.microsoft.com/office/drawing/2014/main" id="{C11E0E27-3F12-6162-A3B1-2EB4B0C92C0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77679"/>
          <a:stretch/>
        </p:blipFill>
        <p:spPr>
          <a:xfrm rot="-2700000" flipH="1">
            <a:off x="6504187" y="5898169"/>
            <a:ext cx="302625" cy="301062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141;p15">
            <a:extLst>
              <a:ext uri="{FF2B5EF4-FFF2-40B4-BE49-F238E27FC236}">
                <a16:creationId xmlns:a16="http://schemas.microsoft.com/office/drawing/2014/main" id="{4C0BC71B-636E-8128-3A4C-FE18F683586E}"/>
              </a:ext>
            </a:extLst>
          </p:cNvPr>
          <p:cNvSpPr/>
          <p:nvPr/>
        </p:nvSpPr>
        <p:spPr>
          <a:xfrm flipH="1">
            <a:off x="9108045" y="6152182"/>
            <a:ext cx="145412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9" name="Google Shape;141;p15">
            <a:extLst>
              <a:ext uri="{FF2B5EF4-FFF2-40B4-BE49-F238E27FC236}">
                <a16:creationId xmlns:a16="http://schemas.microsoft.com/office/drawing/2014/main" id="{61DF672E-449F-B977-B204-46FF8A074341}"/>
              </a:ext>
            </a:extLst>
          </p:cNvPr>
          <p:cNvSpPr/>
          <p:nvPr/>
        </p:nvSpPr>
        <p:spPr>
          <a:xfrm>
            <a:off x="8195630" y="6056400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0" name="Google Shape;141;p15">
            <a:extLst>
              <a:ext uri="{FF2B5EF4-FFF2-40B4-BE49-F238E27FC236}">
                <a16:creationId xmlns:a16="http://schemas.microsoft.com/office/drawing/2014/main" id="{DA0A6A98-26EC-5671-F46C-E2DB7A543B2D}"/>
              </a:ext>
            </a:extLst>
          </p:cNvPr>
          <p:cNvSpPr/>
          <p:nvPr/>
        </p:nvSpPr>
        <p:spPr>
          <a:xfrm>
            <a:off x="7151321" y="5979152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1" name="Google Shape;141;p15">
            <a:extLst>
              <a:ext uri="{FF2B5EF4-FFF2-40B4-BE49-F238E27FC236}">
                <a16:creationId xmlns:a16="http://schemas.microsoft.com/office/drawing/2014/main" id="{A32D47EB-1C57-F168-5042-B2A95E81061F}"/>
              </a:ext>
            </a:extLst>
          </p:cNvPr>
          <p:cNvSpPr/>
          <p:nvPr/>
        </p:nvSpPr>
        <p:spPr>
          <a:xfrm>
            <a:off x="3935412" y="6048700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" name="Google Shape;141;p15">
            <a:extLst>
              <a:ext uri="{FF2B5EF4-FFF2-40B4-BE49-F238E27FC236}">
                <a16:creationId xmlns:a16="http://schemas.microsoft.com/office/drawing/2014/main" id="{08490351-FE19-976F-728D-5A5753A1F39C}"/>
              </a:ext>
            </a:extLst>
          </p:cNvPr>
          <p:cNvSpPr/>
          <p:nvPr/>
        </p:nvSpPr>
        <p:spPr>
          <a:xfrm flipH="1">
            <a:off x="2838513" y="6048700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3" name="Google Shape;141;p15">
            <a:extLst>
              <a:ext uri="{FF2B5EF4-FFF2-40B4-BE49-F238E27FC236}">
                <a16:creationId xmlns:a16="http://schemas.microsoft.com/office/drawing/2014/main" id="{4B11AE68-1E59-AEC3-19AB-03E8B3602458}"/>
              </a:ext>
            </a:extLst>
          </p:cNvPr>
          <p:cNvSpPr/>
          <p:nvPr/>
        </p:nvSpPr>
        <p:spPr>
          <a:xfrm>
            <a:off x="11126702" y="6068961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4" name="Google Shape;141;p15">
            <a:extLst>
              <a:ext uri="{FF2B5EF4-FFF2-40B4-BE49-F238E27FC236}">
                <a16:creationId xmlns:a16="http://schemas.microsoft.com/office/drawing/2014/main" id="{65ACA5D2-E49F-95FA-E423-223981DCEA2C}"/>
              </a:ext>
            </a:extLst>
          </p:cNvPr>
          <p:cNvSpPr/>
          <p:nvPr/>
        </p:nvSpPr>
        <p:spPr>
          <a:xfrm flipH="1">
            <a:off x="5006202" y="6105350"/>
            <a:ext cx="195441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5" name="Google Shape;141;p15">
            <a:extLst>
              <a:ext uri="{FF2B5EF4-FFF2-40B4-BE49-F238E27FC236}">
                <a16:creationId xmlns:a16="http://schemas.microsoft.com/office/drawing/2014/main" id="{20FFCB7C-5BE5-E264-21A3-EC7B05998879}"/>
              </a:ext>
            </a:extLst>
          </p:cNvPr>
          <p:cNvSpPr/>
          <p:nvPr/>
        </p:nvSpPr>
        <p:spPr>
          <a:xfrm>
            <a:off x="5576526" y="6003859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98" name="Google Shape;132;p15">
            <a:extLst>
              <a:ext uri="{FF2B5EF4-FFF2-40B4-BE49-F238E27FC236}">
                <a16:creationId xmlns:a16="http://schemas.microsoft.com/office/drawing/2014/main" id="{DF32AE7D-FD6E-8955-BEE6-C26BDFAED7C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97664" y="5355685"/>
            <a:ext cx="1414750" cy="1506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32;p15">
            <a:extLst>
              <a:ext uri="{FF2B5EF4-FFF2-40B4-BE49-F238E27FC236}">
                <a16:creationId xmlns:a16="http://schemas.microsoft.com/office/drawing/2014/main" id="{A89C55E3-D9A2-C171-BA84-EADC4F9242E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09148" y="5549463"/>
            <a:ext cx="1461040" cy="1307399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41;p15">
            <a:extLst>
              <a:ext uri="{FF2B5EF4-FFF2-40B4-BE49-F238E27FC236}">
                <a16:creationId xmlns:a16="http://schemas.microsoft.com/office/drawing/2014/main" id="{42F639C4-9F1B-C32F-1028-399381021EF5}"/>
              </a:ext>
            </a:extLst>
          </p:cNvPr>
          <p:cNvSpPr/>
          <p:nvPr/>
        </p:nvSpPr>
        <p:spPr>
          <a:xfrm flipH="1">
            <a:off x="6725667" y="6055001"/>
            <a:ext cx="195441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34" name="Google Shape;136;p15">
            <a:extLst>
              <a:ext uri="{FF2B5EF4-FFF2-40B4-BE49-F238E27FC236}">
                <a16:creationId xmlns:a16="http://schemas.microsoft.com/office/drawing/2014/main" id="{32A750B8-41C6-0102-479C-A6BE115CF82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91523" y="5552552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6;p15">
            <a:extLst>
              <a:ext uri="{FF2B5EF4-FFF2-40B4-BE49-F238E27FC236}">
                <a16:creationId xmlns:a16="http://schemas.microsoft.com/office/drawing/2014/main" id="{994BA5BD-17A7-AE07-1D01-15D94B02965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01626" y="5752285"/>
            <a:ext cx="1094888" cy="1110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54;p15">
            <a:extLst>
              <a:ext uri="{FF2B5EF4-FFF2-40B4-BE49-F238E27FC236}">
                <a16:creationId xmlns:a16="http://schemas.microsoft.com/office/drawing/2014/main" id="{A33F60D0-7A4A-4EF3-122A-35F4321F3298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r="77679"/>
          <a:stretch/>
        </p:blipFill>
        <p:spPr>
          <a:xfrm rot="-2700000" flipH="1">
            <a:off x="10007243" y="5913143"/>
            <a:ext cx="302625" cy="301062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1;p15">
            <a:extLst>
              <a:ext uri="{FF2B5EF4-FFF2-40B4-BE49-F238E27FC236}">
                <a16:creationId xmlns:a16="http://schemas.microsoft.com/office/drawing/2014/main" id="{38B064FD-8034-434D-73BD-CA0ACFB27DF3}"/>
              </a:ext>
            </a:extLst>
          </p:cNvPr>
          <p:cNvSpPr/>
          <p:nvPr/>
        </p:nvSpPr>
        <p:spPr>
          <a:xfrm flipH="1">
            <a:off x="10207965" y="6066764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41" name="Google Shape;132;p15">
            <a:extLst>
              <a:ext uri="{FF2B5EF4-FFF2-40B4-BE49-F238E27FC236}">
                <a16:creationId xmlns:a16="http://schemas.microsoft.com/office/drawing/2014/main" id="{451FBF1D-F590-A5BF-C355-179744492FB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24203" y="5374596"/>
            <a:ext cx="1492199" cy="145814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A2160D21-3FB2-0A78-CCFF-B3FE67C0A459}"/>
              </a:ext>
            </a:extLst>
          </p:cNvPr>
          <p:cNvGrpSpPr/>
          <p:nvPr/>
        </p:nvGrpSpPr>
        <p:grpSpPr>
          <a:xfrm>
            <a:off x="1265311" y="2325346"/>
            <a:ext cx="9443837" cy="2105455"/>
            <a:chOff x="1399226" y="2326052"/>
            <a:chExt cx="9443837" cy="210545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CD7FDAC-7208-4C6D-4D15-CBB11402AAC8}"/>
                </a:ext>
              </a:extLst>
            </p:cNvPr>
            <p:cNvSpPr txBox="1"/>
            <p:nvPr/>
          </p:nvSpPr>
          <p:spPr>
            <a:xfrm>
              <a:off x="1399226" y="2326052"/>
              <a:ext cx="9443837" cy="2105455"/>
            </a:xfrm>
            <a:custGeom>
              <a:avLst/>
              <a:gdLst>
                <a:gd name="connsiteX0" fmla="*/ 0 w 9443837"/>
                <a:gd name="connsiteY0" fmla="*/ 0 h 2105455"/>
                <a:gd name="connsiteX1" fmla="*/ 9443837 w 9443837"/>
                <a:gd name="connsiteY1" fmla="*/ 0 h 2105455"/>
                <a:gd name="connsiteX2" fmla="*/ 9443837 w 9443837"/>
                <a:gd name="connsiteY2" fmla="*/ 2105455 h 2105455"/>
                <a:gd name="connsiteX3" fmla="*/ 0 w 9443837"/>
                <a:gd name="connsiteY3" fmla="*/ 2105455 h 2105455"/>
                <a:gd name="connsiteX4" fmla="*/ 0 w 9443837"/>
                <a:gd name="connsiteY4" fmla="*/ 0 h 2105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43837" h="2105455" fill="none" extrusionOk="0">
                  <a:moveTo>
                    <a:pt x="0" y="0"/>
                  </a:moveTo>
                  <a:cubicBezTo>
                    <a:pt x="3108781" y="-49533"/>
                    <a:pt x="6440646" y="-14809"/>
                    <a:pt x="9443837" y="0"/>
                  </a:cubicBezTo>
                  <a:cubicBezTo>
                    <a:pt x="9531476" y="444609"/>
                    <a:pt x="9371158" y="1413159"/>
                    <a:pt x="9443837" y="2105455"/>
                  </a:cubicBezTo>
                  <a:cubicBezTo>
                    <a:pt x="7275734" y="2057224"/>
                    <a:pt x="1892482" y="2189910"/>
                    <a:pt x="0" y="2105455"/>
                  </a:cubicBezTo>
                  <a:cubicBezTo>
                    <a:pt x="-38581" y="1389488"/>
                    <a:pt x="63341" y="721036"/>
                    <a:pt x="0" y="0"/>
                  </a:cubicBezTo>
                  <a:close/>
                </a:path>
                <a:path w="9443837" h="2105455" stroke="0" extrusionOk="0">
                  <a:moveTo>
                    <a:pt x="0" y="0"/>
                  </a:moveTo>
                  <a:cubicBezTo>
                    <a:pt x="2042325" y="118645"/>
                    <a:pt x="6574608" y="116012"/>
                    <a:pt x="9443837" y="0"/>
                  </a:cubicBezTo>
                  <a:cubicBezTo>
                    <a:pt x="9310955" y="732675"/>
                    <a:pt x="9528788" y="1620871"/>
                    <a:pt x="9443837" y="2105455"/>
                  </a:cubicBezTo>
                  <a:cubicBezTo>
                    <a:pt x="7286752" y="2240055"/>
                    <a:pt x="1988646" y="1948259"/>
                    <a:pt x="0" y="2105455"/>
                  </a:cubicBezTo>
                  <a:cubicBezTo>
                    <a:pt x="-20187" y="1291741"/>
                    <a:pt x="-152480" y="312069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  <a:alpha val="57000"/>
              </a:schemeClr>
            </a:solidFill>
            <a:ln w="12700">
              <a:solidFill>
                <a:schemeClr val="accent2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1524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grpSp>
          <p:nvGrpSpPr>
            <p:cNvPr id="154" name="Group 153">
              <a:extLst>
                <a:ext uri="{FF2B5EF4-FFF2-40B4-BE49-F238E27FC236}">
                  <a16:creationId xmlns:a16="http://schemas.microsoft.com/office/drawing/2014/main" id="{B86D9495-9E5A-E5CF-B3AB-266EFCD79F74}"/>
                </a:ext>
              </a:extLst>
            </p:cNvPr>
            <p:cNvGrpSpPr/>
            <p:nvPr/>
          </p:nvGrpSpPr>
          <p:grpSpPr>
            <a:xfrm>
              <a:off x="2043405" y="2788695"/>
              <a:ext cx="8050439" cy="1398077"/>
              <a:chOff x="1204354" y="1915157"/>
              <a:chExt cx="8740688" cy="1630428"/>
            </a:xfrm>
          </p:grpSpPr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3BBF7B44-FCAD-D362-62DD-668B73A720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204354" y="1915157"/>
                <a:ext cx="8740688" cy="1630428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03508B51-2BA2-8C8C-703A-06E5E3BC19AA}"/>
                  </a:ext>
                </a:extLst>
              </p:cNvPr>
              <p:cNvSpPr txBox="1"/>
              <p:nvPr/>
            </p:nvSpPr>
            <p:spPr>
              <a:xfrm>
                <a:off x="5634475" y="3054323"/>
                <a:ext cx="169905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rgbClr val="58696B"/>
                    </a:solidFill>
                    <a:latin typeface="Outfit Medium" pitchFamily="2" charset="0"/>
                  </a:rPr>
                  <a:t>powered by:</a:t>
                </a:r>
              </a:p>
            </p:txBody>
          </p:sp>
          <p:pic>
            <p:nvPicPr>
              <p:cNvPr id="149" name="Picture 148">
                <a:extLst>
                  <a:ext uri="{FF2B5EF4-FFF2-40B4-BE49-F238E27FC236}">
                    <a16:creationId xmlns:a16="http://schemas.microsoft.com/office/drawing/2014/main" id="{94EF0638-5138-1CBB-2BDD-C5228123A0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725271" y="3095555"/>
                <a:ext cx="2029973" cy="228600"/>
              </a:xfrm>
              <a:prstGeom prst="rect">
                <a:avLst/>
              </a:prstGeom>
              <a:ln>
                <a:noFill/>
              </a:ln>
            </p:spPr>
          </p:pic>
        </p:grpSp>
      </p:grpSp>
      <p:pic>
        <p:nvPicPr>
          <p:cNvPr id="150" name="Google Shape;154;p15">
            <a:extLst>
              <a:ext uri="{FF2B5EF4-FFF2-40B4-BE49-F238E27FC236}">
                <a16:creationId xmlns:a16="http://schemas.microsoft.com/office/drawing/2014/main" id="{641AA8EE-D18A-643A-0A87-8D6D5BAD589C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r="77679"/>
          <a:stretch/>
        </p:blipFill>
        <p:spPr>
          <a:xfrm rot="-2700000" flipH="1">
            <a:off x="610377" y="6040362"/>
            <a:ext cx="302625" cy="301062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41;p15">
            <a:extLst>
              <a:ext uri="{FF2B5EF4-FFF2-40B4-BE49-F238E27FC236}">
                <a16:creationId xmlns:a16="http://schemas.microsoft.com/office/drawing/2014/main" id="{D4D743F8-9E19-61C6-CE76-6A73A4F6BEB6}"/>
              </a:ext>
            </a:extLst>
          </p:cNvPr>
          <p:cNvSpPr/>
          <p:nvPr/>
        </p:nvSpPr>
        <p:spPr>
          <a:xfrm flipH="1">
            <a:off x="811099" y="6193983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52" name="Google Shape;156;p15">
            <a:extLst>
              <a:ext uri="{FF2B5EF4-FFF2-40B4-BE49-F238E27FC236}">
                <a16:creationId xmlns:a16="http://schemas.microsoft.com/office/drawing/2014/main" id="{7886516E-851F-4C24-B566-E4AFEDB5C9C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r="77679"/>
          <a:stretch/>
        </p:blipFill>
        <p:spPr>
          <a:xfrm rot="2700000">
            <a:off x="1757429" y="5988241"/>
            <a:ext cx="302625" cy="301062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41;p15">
            <a:extLst>
              <a:ext uri="{FF2B5EF4-FFF2-40B4-BE49-F238E27FC236}">
                <a16:creationId xmlns:a16="http://schemas.microsoft.com/office/drawing/2014/main" id="{0489C556-8B1B-EFE1-25F6-E5B8519CE084}"/>
              </a:ext>
            </a:extLst>
          </p:cNvPr>
          <p:cNvSpPr/>
          <p:nvPr/>
        </p:nvSpPr>
        <p:spPr>
          <a:xfrm flipH="1">
            <a:off x="1994474" y="6129925"/>
            <a:ext cx="145412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543DBD5-E4FF-37BD-31AD-B37A1CCA4374}"/>
              </a:ext>
            </a:extLst>
          </p:cNvPr>
          <p:cNvSpPr txBox="1"/>
          <p:nvPr/>
        </p:nvSpPr>
        <p:spPr>
          <a:xfrm>
            <a:off x="2397952" y="497121"/>
            <a:ext cx="694494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>
                <a:solidFill>
                  <a:schemeClr val="accent1"/>
                </a:solidFill>
                <a:latin typeface="Outfit SemiBold" pitchFamily="2" charset="0"/>
              </a:rPr>
              <a:t>We are pleased to introduce…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09F6B61-B81B-D5E3-C9E0-606BFE725C8B}"/>
              </a:ext>
            </a:extLst>
          </p:cNvPr>
          <p:cNvGrpSpPr/>
          <p:nvPr/>
        </p:nvGrpSpPr>
        <p:grpSpPr>
          <a:xfrm>
            <a:off x="304383" y="-164237"/>
            <a:ext cx="1958636" cy="1592187"/>
            <a:chOff x="462711" y="123567"/>
            <a:chExt cx="1958636" cy="159218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A4EA933-154C-922D-9676-DD13A5DBBC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994474" y="707983"/>
              <a:ext cx="426873" cy="423353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78194D3-307A-2040-77F6-D4CF50F0DB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rgbClr val="309EFF">
                  <a:tint val="45000"/>
                  <a:satMod val="400000"/>
                </a:srgbClr>
              </a:duotone>
              <a:alphaModFix amt="20000"/>
            </a:blip>
            <a:stretch>
              <a:fillRect/>
            </a:stretch>
          </p:blipFill>
          <p:spPr>
            <a:xfrm rot="1250831">
              <a:off x="462711" y="123567"/>
              <a:ext cx="1735159" cy="1592187"/>
            </a:xfrm>
            <a:prstGeom prst="rect">
              <a:avLst/>
            </a:prstGeom>
            <a:effectLst>
              <a:glow rad="228600">
                <a:schemeClr val="accent2">
                  <a:lumMod val="20000"/>
                  <a:lumOff val="80000"/>
                  <a:alpha val="40000"/>
                </a:schemeClr>
              </a:glow>
            </a:effectLst>
          </p:spPr>
        </p:pic>
      </p:grp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8023AEC8-E17F-E571-7B75-46FABB340900}"/>
              </a:ext>
            </a:extLst>
          </p:cNvPr>
          <p:cNvSpPr txBox="1">
            <a:spLocks/>
          </p:cNvSpPr>
          <p:nvPr/>
        </p:nvSpPr>
        <p:spPr>
          <a:xfrm>
            <a:off x="10197208" y="5178344"/>
            <a:ext cx="1718498" cy="546093"/>
          </a:xfrm>
          <a:custGeom>
            <a:avLst/>
            <a:gdLst>
              <a:gd name="connsiteX0" fmla="*/ 0 w 1718498"/>
              <a:gd name="connsiteY0" fmla="*/ 0 h 546093"/>
              <a:gd name="connsiteX1" fmla="*/ 607203 w 1718498"/>
              <a:gd name="connsiteY1" fmla="*/ 0 h 546093"/>
              <a:gd name="connsiteX2" fmla="*/ 1197220 w 1718498"/>
              <a:gd name="connsiteY2" fmla="*/ 0 h 546093"/>
              <a:gd name="connsiteX3" fmla="*/ 1718498 w 1718498"/>
              <a:gd name="connsiteY3" fmla="*/ 0 h 546093"/>
              <a:gd name="connsiteX4" fmla="*/ 1718498 w 1718498"/>
              <a:gd name="connsiteY4" fmla="*/ 546093 h 546093"/>
              <a:gd name="connsiteX5" fmla="*/ 1180035 w 1718498"/>
              <a:gd name="connsiteY5" fmla="*/ 546093 h 546093"/>
              <a:gd name="connsiteX6" fmla="*/ 607203 w 1718498"/>
              <a:gd name="connsiteY6" fmla="*/ 546093 h 546093"/>
              <a:gd name="connsiteX7" fmla="*/ 0 w 1718498"/>
              <a:gd name="connsiteY7" fmla="*/ 546093 h 546093"/>
              <a:gd name="connsiteX8" fmla="*/ 0 w 1718498"/>
              <a:gd name="connsiteY8" fmla="*/ 0 h 546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8498" h="546093" fill="none" extrusionOk="0">
                <a:moveTo>
                  <a:pt x="0" y="0"/>
                </a:moveTo>
                <a:cubicBezTo>
                  <a:pt x="188616" y="-12784"/>
                  <a:pt x="383536" y="13540"/>
                  <a:pt x="607203" y="0"/>
                </a:cubicBezTo>
                <a:cubicBezTo>
                  <a:pt x="830870" y="-13540"/>
                  <a:pt x="920104" y="13454"/>
                  <a:pt x="1197220" y="0"/>
                </a:cubicBezTo>
                <a:cubicBezTo>
                  <a:pt x="1474336" y="-13454"/>
                  <a:pt x="1499325" y="-18208"/>
                  <a:pt x="1718498" y="0"/>
                </a:cubicBezTo>
                <a:cubicBezTo>
                  <a:pt x="1733360" y="161453"/>
                  <a:pt x="1694010" y="349287"/>
                  <a:pt x="1718498" y="546093"/>
                </a:cubicBezTo>
                <a:cubicBezTo>
                  <a:pt x="1596616" y="558223"/>
                  <a:pt x="1304274" y="521374"/>
                  <a:pt x="1180035" y="546093"/>
                </a:cubicBezTo>
                <a:cubicBezTo>
                  <a:pt x="1055796" y="570812"/>
                  <a:pt x="810446" y="550347"/>
                  <a:pt x="607203" y="546093"/>
                </a:cubicBezTo>
                <a:cubicBezTo>
                  <a:pt x="403960" y="541839"/>
                  <a:pt x="261636" y="526828"/>
                  <a:pt x="0" y="546093"/>
                </a:cubicBezTo>
                <a:cubicBezTo>
                  <a:pt x="-25298" y="333249"/>
                  <a:pt x="-20631" y="134138"/>
                  <a:pt x="0" y="0"/>
                </a:cubicBezTo>
                <a:close/>
              </a:path>
              <a:path w="1718498" h="546093" stroke="0" extrusionOk="0">
                <a:moveTo>
                  <a:pt x="0" y="0"/>
                </a:moveTo>
                <a:cubicBezTo>
                  <a:pt x="144706" y="-15747"/>
                  <a:pt x="344893" y="13149"/>
                  <a:pt x="555648" y="0"/>
                </a:cubicBezTo>
                <a:cubicBezTo>
                  <a:pt x="766403" y="-13149"/>
                  <a:pt x="966455" y="23966"/>
                  <a:pt x="1076925" y="0"/>
                </a:cubicBezTo>
                <a:cubicBezTo>
                  <a:pt x="1187395" y="-23966"/>
                  <a:pt x="1568611" y="-19344"/>
                  <a:pt x="1718498" y="0"/>
                </a:cubicBezTo>
                <a:cubicBezTo>
                  <a:pt x="1704803" y="159569"/>
                  <a:pt x="1726021" y="284308"/>
                  <a:pt x="1718498" y="546093"/>
                </a:cubicBezTo>
                <a:cubicBezTo>
                  <a:pt x="1523180" y="526530"/>
                  <a:pt x="1320143" y="568508"/>
                  <a:pt x="1180035" y="546093"/>
                </a:cubicBezTo>
                <a:cubicBezTo>
                  <a:pt x="1039927" y="523678"/>
                  <a:pt x="868855" y="548623"/>
                  <a:pt x="572833" y="546093"/>
                </a:cubicBezTo>
                <a:cubicBezTo>
                  <a:pt x="276811" y="543563"/>
                  <a:pt x="127980" y="537184"/>
                  <a:pt x="0" y="546093"/>
                </a:cubicBezTo>
                <a:cubicBezTo>
                  <a:pt x="-10730" y="358884"/>
                  <a:pt x="15934" y="186916"/>
                  <a:pt x="0" y="0"/>
                </a:cubicBezTo>
                <a:close/>
              </a:path>
            </a:pathLst>
          </a:custGeom>
          <a:solidFill>
            <a:schemeClr val="accent2">
              <a:alpha val="57000"/>
            </a:schemeClr>
          </a:solidFill>
          <a:ln>
            <a:solidFill>
              <a:srgbClr val="56868C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chemeClr val="accent1"/>
                </a:solidFill>
                <a:latin typeface="Outfit SemiBold" pitchFamily="2" charset="0"/>
              </a:rPr>
              <a:t>Medicare guidance at no-cost to you!</a:t>
            </a:r>
          </a:p>
        </p:txBody>
      </p:sp>
    </p:spTree>
    <p:extLst>
      <p:ext uri="{BB962C8B-B14F-4D97-AF65-F5344CB8AC3E}">
        <p14:creationId xmlns:p14="http://schemas.microsoft.com/office/powerpoint/2010/main" val="1805612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67724323-9BDC-45C1-3104-A873E290D73E}"/>
              </a:ext>
            </a:extLst>
          </p:cNvPr>
          <p:cNvSpPr txBox="1"/>
          <p:nvPr/>
        </p:nvSpPr>
        <p:spPr>
          <a:xfrm>
            <a:off x="5201643" y="1844885"/>
            <a:ext cx="5600008" cy="3011656"/>
          </a:xfrm>
          <a:prstGeom prst="rect">
            <a:avLst/>
          </a:prstGeom>
          <a:solidFill>
            <a:srgbClr val="D5F4FF">
              <a:alpha val="57000"/>
            </a:srgbClr>
          </a:solidFill>
          <a:ln w="1270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600008"/>
                      <a:gd name="connsiteY0" fmla="*/ 0 h 3011656"/>
                      <a:gd name="connsiteX1" fmla="*/ 616001 w 5600008"/>
                      <a:gd name="connsiteY1" fmla="*/ 0 h 3011656"/>
                      <a:gd name="connsiteX2" fmla="*/ 1288002 w 5600008"/>
                      <a:gd name="connsiteY2" fmla="*/ 0 h 3011656"/>
                      <a:gd name="connsiteX3" fmla="*/ 1736002 w 5600008"/>
                      <a:gd name="connsiteY3" fmla="*/ 0 h 3011656"/>
                      <a:gd name="connsiteX4" fmla="*/ 2352003 w 5600008"/>
                      <a:gd name="connsiteY4" fmla="*/ 0 h 3011656"/>
                      <a:gd name="connsiteX5" fmla="*/ 2800004 w 5600008"/>
                      <a:gd name="connsiteY5" fmla="*/ 0 h 3011656"/>
                      <a:gd name="connsiteX6" fmla="*/ 3360005 w 5600008"/>
                      <a:gd name="connsiteY6" fmla="*/ 0 h 3011656"/>
                      <a:gd name="connsiteX7" fmla="*/ 3976006 w 5600008"/>
                      <a:gd name="connsiteY7" fmla="*/ 0 h 3011656"/>
                      <a:gd name="connsiteX8" fmla="*/ 4368006 w 5600008"/>
                      <a:gd name="connsiteY8" fmla="*/ 0 h 3011656"/>
                      <a:gd name="connsiteX9" fmla="*/ 4760007 w 5600008"/>
                      <a:gd name="connsiteY9" fmla="*/ 0 h 3011656"/>
                      <a:gd name="connsiteX10" fmla="*/ 5600008 w 5600008"/>
                      <a:gd name="connsiteY10" fmla="*/ 0 h 3011656"/>
                      <a:gd name="connsiteX11" fmla="*/ 5600008 w 5600008"/>
                      <a:gd name="connsiteY11" fmla="*/ 501943 h 3011656"/>
                      <a:gd name="connsiteX12" fmla="*/ 5600008 w 5600008"/>
                      <a:gd name="connsiteY12" fmla="*/ 1034002 h 3011656"/>
                      <a:gd name="connsiteX13" fmla="*/ 5600008 w 5600008"/>
                      <a:gd name="connsiteY13" fmla="*/ 1505828 h 3011656"/>
                      <a:gd name="connsiteX14" fmla="*/ 5600008 w 5600008"/>
                      <a:gd name="connsiteY14" fmla="*/ 2037887 h 3011656"/>
                      <a:gd name="connsiteX15" fmla="*/ 5600008 w 5600008"/>
                      <a:gd name="connsiteY15" fmla="*/ 2479597 h 3011656"/>
                      <a:gd name="connsiteX16" fmla="*/ 5600008 w 5600008"/>
                      <a:gd name="connsiteY16" fmla="*/ 3011656 h 3011656"/>
                      <a:gd name="connsiteX17" fmla="*/ 5208007 w 5600008"/>
                      <a:gd name="connsiteY17" fmla="*/ 3011656 h 3011656"/>
                      <a:gd name="connsiteX18" fmla="*/ 4536006 w 5600008"/>
                      <a:gd name="connsiteY18" fmla="*/ 3011656 h 3011656"/>
                      <a:gd name="connsiteX19" fmla="*/ 3920006 w 5600008"/>
                      <a:gd name="connsiteY19" fmla="*/ 3011656 h 3011656"/>
                      <a:gd name="connsiteX20" fmla="*/ 3304005 w 5600008"/>
                      <a:gd name="connsiteY20" fmla="*/ 3011656 h 3011656"/>
                      <a:gd name="connsiteX21" fmla="*/ 2688004 w 5600008"/>
                      <a:gd name="connsiteY21" fmla="*/ 3011656 h 3011656"/>
                      <a:gd name="connsiteX22" fmla="*/ 2240003 w 5600008"/>
                      <a:gd name="connsiteY22" fmla="*/ 3011656 h 3011656"/>
                      <a:gd name="connsiteX23" fmla="*/ 1568002 w 5600008"/>
                      <a:gd name="connsiteY23" fmla="*/ 3011656 h 3011656"/>
                      <a:gd name="connsiteX24" fmla="*/ 1008001 w 5600008"/>
                      <a:gd name="connsiteY24" fmla="*/ 3011656 h 3011656"/>
                      <a:gd name="connsiteX25" fmla="*/ 616001 w 5600008"/>
                      <a:gd name="connsiteY25" fmla="*/ 3011656 h 3011656"/>
                      <a:gd name="connsiteX26" fmla="*/ 0 w 5600008"/>
                      <a:gd name="connsiteY26" fmla="*/ 3011656 h 3011656"/>
                      <a:gd name="connsiteX27" fmla="*/ 0 w 5600008"/>
                      <a:gd name="connsiteY27" fmla="*/ 2539830 h 3011656"/>
                      <a:gd name="connsiteX28" fmla="*/ 0 w 5600008"/>
                      <a:gd name="connsiteY28" fmla="*/ 2037887 h 3011656"/>
                      <a:gd name="connsiteX29" fmla="*/ 0 w 5600008"/>
                      <a:gd name="connsiteY29" fmla="*/ 1475711 h 3011656"/>
                      <a:gd name="connsiteX30" fmla="*/ 0 w 5600008"/>
                      <a:gd name="connsiteY30" fmla="*/ 913536 h 3011656"/>
                      <a:gd name="connsiteX31" fmla="*/ 0 w 5600008"/>
                      <a:gd name="connsiteY31" fmla="*/ 0 h 30116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5600008" h="3011656" fill="none" extrusionOk="0">
                        <a:moveTo>
                          <a:pt x="0" y="0"/>
                        </a:moveTo>
                        <a:cubicBezTo>
                          <a:pt x="252982" y="-45493"/>
                          <a:pt x="451823" y="55042"/>
                          <a:pt x="616001" y="0"/>
                        </a:cubicBezTo>
                        <a:cubicBezTo>
                          <a:pt x="780179" y="-55042"/>
                          <a:pt x="1063908" y="55361"/>
                          <a:pt x="1288002" y="0"/>
                        </a:cubicBezTo>
                        <a:cubicBezTo>
                          <a:pt x="1512096" y="-55361"/>
                          <a:pt x="1631168" y="36931"/>
                          <a:pt x="1736002" y="0"/>
                        </a:cubicBezTo>
                        <a:cubicBezTo>
                          <a:pt x="1840836" y="-36931"/>
                          <a:pt x="2171851" y="41736"/>
                          <a:pt x="2352003" y="0"/>
                        </a:cubicBezTo>
                        <a:cubicBezTo>
                          <a:pt x="2532155" y="-41736"/>
                          <a:pt x="2604017" y="30686"/>
                          <a:pt x="2800004" y="0"/>
                        </a:cubicBezTo>
                        <a:cubicBezTo>
                          <a:pt x="2995991" y="-30686"/>
                          <a:pt x="3182116" y="6256"/>
                          <a:pt x="3360005" y="0"/>
                        </a:cubicBezTo>
                        <a:cubicBezTo>
                          <a:pt x="3537894" y="-6256"/>
                          <a:pt x="3811646" y="33062"/>
                          <a:pt x="3976006" y="0"/>
                        </a:cubicBezTo>
                        <a:cubicBezTo>
                          <a:pt x="4140366" y="-33062"/>
                          <a:pt x="4181058" y="8893"/>
                          <a:pt x="4368006" y="0"/>
                        </a:cubicBezTo>
                        <a:cubicBezTo>
                          <a:pt x="4554954" y="-8893"/>
                          <a:pt x="4613709" y="21481"/>
                          <a:pt x="4760007" y="0"/>
                        </a:cubicBezTo>
                        <a:cubicBezTo>
                          <a:pt x="4906305" y="-21481"/>
                          <a:pt x="5216082" y="61196"/>
                          <a:pt x="5600008" y="0"/>
                        </a:cubicBezTo>
                        <a:cubicBezTo>
                          <a:pt x="5646137" y="124741"/>
                          <a:pt x="5543381" y="395447"/>
                          <a:pt x="5600008" y="501943"/>
                        </a:cubicBezTo>
                        <a:cubicBezTo>
                          <a:pt x="5656635" y="608439"/>
                          <a:pt x="5555406" y="875979"/>
                          <a:pt x="5600008" y="1034002"/>
                        </a:cubicBezTo>
                        <a:cubicBezTo>
                          <a:pt x="5644610" y="1192025"/>
                          <a:pt x="5564891" y="1377616"/>
                          <a:pt x="5600008" y="1505828"/>
                        </a:cubicBezTo>
                        <a:cubicBezTo>
                          <a:pt x="5635125" y="1634040"/>
                          <a:pt x="5573945" y="1879008"/>
                          <a:pt x="5600008" y="2037887"/>
                        </a:cubicBezTo>
                        <a:cubicBezTo>
                          <a:pt x="5626071" y="2196766"/>
                          <a:pt x="5574883" y="2314954"/>
                          <a:pt x="5600008" y="2479597"/>
                        </a:cubicBezTo>
                        <a:cubicBezTo>
                          <a:pt x="5625133" y="2644240"/>
                          <a:pt x="5543067" y="2899417"/>
                          <a:pt x="5600008" y="3011656"/>
                        </a:cubicBezTo>
                        <a:cubicBezTo>
                          <a:pt x="5408488" y="3048261"/>
                          <a:pt x="5335672" y="3008214"/>
                          <a:pt x="5208007" y="3011656"/>
                        </a:cubicBezTo>
                        <a:cubicBezTo>
                          <a:pt x="5080342" y="3015098"/>
                          <a:pt x="4851070" y="2980250"/>
                          <a:pt x="4536006" y="3011656"/>
                        </a:cubicBezTo>
                        <a:cubicBezTo>
                          <a:pt x="4220942" y="3043062"/>
                          <a:pt x="4172488" y="2961101"/>
                          <a:pt x="3920006" y="3011656"/>
                        </a:cubicBezTo>
                        <a:cubicBezTo>
                          <a:pt x="3667524" y="3062211"/>
                          <a:pt x="3467672" y="2993224"/>
                          <a:pt x="3304005" y="3011656"/>
                        </a:cubicBezTo>
                        <a:cubicBezTo>
                          <a:pt x="3140338" y="3030088"/>
                          <a:pt x="2869395" y="2975879"/>
                          <a:pt x="2688004" y="3011656"/>
                        </a:cubicBezTo>
                        <a:cubicBezTo>
                          <a:pt x="2506613" y="3047433"/>
                          <a:pt x="2388023" y="2959488"/>
                          <a:pt x="2240003" y="3011656"/>
                        </a:cubicBezTo>
                        <a:cubicBezTo>
                          <a:pt x="2091983" y="3063824"/>
                          <a:pt x="1870778" y="2949941"/>
                          <a:pt x="1568002" y="3011656"/>
                        </a:cubicBezTo>
                        <a:cubicBezTo>
                          <a:pt x="1265226" y="3073371"/>
                          <a:pt x="1232545" y="3010161"/>
                          <a:pt x="1008001" y="3011656"/>
                        </a:cubicBezTo>
                        <a:cubicBezTo>
                          <a:pt x="783457" y="3013151"/>
                          <a:pt x="746737" y="3004804"/>
                          <a:pt x="616001" y="3011656"/>
                        </a:cubicBezTo>
                        <a:cubicBezTo>
                          <a:pt x="485265" y="3018508"/>
                          <a:pt x="289424" y="2986158"/>
                          <a:pt x="0" y="3011656"/>
                        </a:cubicBezTo>
                        <a:cubicBezTo>
                          <a:pt x="-12656" y="2853972"/>
                          <a:pt x="48253" y="2714808"/>
                          <a:pt x="0" y="2539830"/>
                        </a:cubicBezTo>
                        <a:cubicBezTo>
                          <a:pt x="-48253" y="2364852"/>
                          <a:pt x="47828" y="2218012"/>
                          <a:pt x="0" y="2037887"/>
                        </a:cubicBezTo>
                        <a:cubicBezTo>
                          <a:pt x="-47828" y="1857762"/>
                          <a:pt x="50720" y="1712853"/>
                          <a:pt x="0" y="1475711"/>
                        </a:cubicBezTo>
                        <a:cubicBezTo>
                          <a:pt x="-50720" y="1238569"/>
                          <a:pt x="33739" y="1147855"/>
                          <a:pt x="0" y="913536"/>
                        </a:cubicBezTo>
                        <a:cubicBezTo>
                          <a:pt x="-33739" y="679217"/>
                          <a:pt x="67005" y="187444"/>
                          <a:pt x="0" y="0"/>
                        </a:cubicBezTo>
                        <a:close/>
                      </a:path>
                      <a:path w="5600008" h="3011656" stroke="0" extrusionOk="0">
                        <a:moveTo>
                          <a:pt x="0" y="0"/>
                        </a:moveTo>
                        <a:cubicBezTo>
                          <a:pt x="136318" y="-51187"/>
                          <a:pt x="290499" y="2616"/>
                          <a:pt x="504001" y="0"/>
                        </a:cubicBezTo>
                        <a:cubicBezTo>
                          <a:pt x="717503" y="-2616"/>
                          <a:pt x="817127" y="27929"/>
                          <a:pt x="896001" y="0"/>
                        </a:cubicBezTo>
                        <a:cubicBezTo>
                          <a:pt x="974875" y="-27929"/>
                          <a:pt x="1390332" y="11369"/>
                          <a:pt x="1568002" y="0"/>
                        </a:cubicBezTo>
                        <a:cubicBezTo>
                          <a:pt x="1745672" y="-11369"/>
                          <a:pt x="1846660" y="45312"/>
                          <a:pt x="2072003" y="0"/>
                        </a:cubicBezTo>
                        <a:cubicBezTo>
                          <a:pt x="2297346" y="-45312"/>
                          <a:pt x="2336742" y="38615"/>
                          <a:pt x="2576004" y="0"/>
                        </a:cubicBezTo>
                        <a:cubicBezTo>
                          <a:pt x="2815266" y="-38615"/>
                          <a:pt x="3055544" y="76915"/>
                          <a:pt x="3248005" y="0"/>
                        </a:cubicBezTo>
                        <a:cubicBezTo>
                          <a:pt x="3440466" y="-76915"/>
                          <a:pt x="3556942" y="29067"/>
                          <a:pt x="3696005" y="0"/>
                        </a:cubicBezTo>
                        <a:cubicBezTo>
                          <a:pt x="3835068" y="-29067"/>
                          <a:pt x="4094898" y="22496"/>
                          <a:pt x="4368006" y="0"/>
                        </a:cubicBezTo>
                        <a:cubicBezTo>
                          <a:pt x="4641114" y="-22496"/>
                          <a:pt x="4801069" y="63228"/>
                          <a:pt x="5040007" y="0"/>
                        </a:cubicBezTo>
                        <a:cubicBezTo>
                          <a:pt x="5278945" y="-63228"/>
                          <a:pt x="5408912" y="56877"/>
                          <a:pt x="5600008" y="0"/>
                        </a:cubicBezTo>
                        <a:cubicBezTo>
                          <a:pt x="5654419" y="220172"/>
                          <a:pt x="5543865" y="368005"/>
                          <a:pt x="5600008" y="562176"/>
                        </a:cubicBezTo>
                        <a:cubicBezTo>
                          <a:pt x="5656151" y="756347"/>
                          <a:pt x="5599218" y="911552"/>
                          <a:pt x="5600008" y="1094235"/>
                        </a:cubicBezTo>
                        <a:cubicBezTo>
                          <a:pt x="5600798" y="1276918"/>
                          <a:pt x="5581067" y="1374064"/>
                          <a:pt x="5600008" y="1505828"/>
                        </a:cubicBezTo>
                        <a:cubicBezTo>
                          <a:pt x="5618949" y="1637592"/>
                          <a:pt x="5569725" y="1830229"/>
                          <a:pt x="5600008" y="2007771"/>
                        </a:cubicBezTo>
                        <a:cubicBezTo>
                          <a:pt x="5630291" y="2185313"/>
                          <a:pt x="5577971" y="2296003"/>
                          <a:pt x="5600008" y="2509713"/>
                        </a:cubicBezTo>
                        <a:cubicBezTo>
                          <a:pt x="5622045" y="2723423"/>
                          <a:pt x="5546685" y="2784001"/>
                          <a:pt x="5600008" y="3011656"/>
                        </a:cubicBezTo>
                        <a:cubicBezTo>
                          <a:pt x="5294204" y="3015261"/>
                          <a:pt x="5263712" y="2949950"/>
                          <a:pt x="4984007" y="3011656"/>
                        </a:cubicBezTo>
                        <a:cubicBezTo>
                          <a:pt x="4704302" y="3073362"/>
                          <a:pt x="4538144" y="2962035"/>
                          <a:pt x="4424006" y="3011656"/>
                        </a:cubicBezTo>
                        <a:cubicBezTo>
                          <a:pt x="4309868" y="3061277"/>
                          <a:pt x="4217469" y="2998533"/>
                          <a:pt x="4032006" y="3011656"/>
                        </a:cubicBezTo>
                        <a:cubicBezTo>
                          <a:pt x="3846543" y="3024779"/>
                          <a:pt x="3729565" y="2958180"/>
                          <a:pt x="3584005" y="3011656"/>
                        </a:cubicBezTo>
                        <a:cubicBezTo>
                          <a:pt x="3438445" y="3065132"/>
                          <a:pt x="3103584" y="2936083"/>
                          <a:pt x="2912004" y="3011656"/>
                        </a:cubicBezTo>
                        <a:cubicBezTo>
                          <a:pt x="2720424" y="3087229"/>
                          <a:pt x="2590954" y="2990929"/>
                          <a:pt x="2352003" y="3011656"/>
                        </a:cubicBezTo>
                        <a:cubicBezTo>
                          <a:pt x="2113052" y="3032383"/>
                          <a:pt x="2001863" y="2993983"/>
                          <a:pt x="1904003" y="3011656"/>
                        </a:cubicBezTo>
                        <a:cubicBezTo>
                          <a:pt x="1806143" y="3029329"/>
                          <a:pt x="1543171" y="2982046"/>
                          <a:pt x="1344002" y="3011656"/>
                        </a:cubicBezTo>
                        <a:cubicBezTo>
                          <a:pt x="1144833" y="3041266"/>
                          <a:pt x="1062874" y="2991059"/>
                          <a:pt x="952001" y="3011656"/>
                        </a:cubicBezTo>
                        <a:cubicBezTo>
                          <a:pt x="841128" y="3032253"/>
                          <a:pt x="715378" y="2974366"/>
                          <a:pt x="560001" y="3011656"/>
                        </a:cubicBezTo>
                        <a:cubicBezTo>
                          <a:pt x="404624" y="3048946"/>
                          <a:pt x="137224" y="2973372"/>
                          <a:pt x="0" y="3011656"/>
                        </a:cubicBezTo>
                        <a:cubicBezTo>
                          <a:pt x="-50548" y="2847960"/>
                          <a:pt x="19176" y="2703257"/>
                          <a:pt x="0" y="2569946"/>
                        </a:cubicBezTo>
                        <a:cubicBezTo>
                          <a:pt x="-19176" y="2436635"/>
                          <a:pt x="52040" y="2243232"/>
                          <a:pt x="0" y="2007771"/>
                        </a:cubicBezTo>
                        <a:cubicBezTo>
                          <a:pt x="-52040" y="1772311"/>
                          <a:pt x="44651" y="1703554"/>
                          <a:pt x="0" y="1535945"/>
                        </a:cubicBezTo>
                        <a:cubicBezTo>
                          <a:pt x="-44651" y="1368336"/>
                          <a:pt x="46058" y="1238942"/>
                          <a:pt x="0" y="1124352"/>
                        </a:cubicBezTo>
                        <a:cubicBezTo>
                          <a:pt x="-46058" y="1009762"/>
                          <a:pt x="60633" y="771984"/>
                          <a:pt x="0" y="592292"/>
                        </a:cubicBezTo>
                        <a:cubicBezTo>
                          <a:pt x="-60633" y="412600"/>
                          <a:pt x="1554" y="17340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" name="Google Shape;132;p15">
            <a:extLst>
              <a:ext uri="{FF2B5EF4-FFF2-40B4-BE49-F238E27FC236}">
                <a16:creationId xmlns:a16="http://schemas.microsoft.com/office/drawing/2014/main" id="{A4036004-D093-CD19-D51F-6C6B18F435D7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0546" y="5498482"/>
            <a:ext cx="1340837" cy="1361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33;p15">
            <a:extLst>
              <a:ext uri="{FF2B5EF4-FFF2-40B4-BE49-F238E27FC236}">
                <a16:creationId xmlns:a16="http://schemas.microsoft.com/office/drawing/2014/main" id="{79502513-3712-2AB3-B9B4-38ACAAD635BB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88362" y="5552549"/>
            <a:ext cx="1481158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34;p15">
            <a:extLst>
              <a:ext uri="{FF2B5EF4-FFF2-40B4-BE49-F238E27FC236}">
                <a16:creationId xmlns:a16="http://schemas.microsoft.com/office/drawing/2014/main" id="{4D9B5467-8DB9-5C13-27CF-11B408291552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555363" y="5550601"/>
            <a:ext cx="1380049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35;p15">
            <a:extLst>
              <a:ext uri="{FF2B5EF4-FFF2-40B4-BE49-F238E27FC236}">
                <a16:creationId xmlns:a16="http://schemas.microsoft.com/office/drawing/2014/main" id="{FBF0D675-AD96-8887-34A9-79991095ADD3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901582" y="5550601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36;p15">
            <a:extLst>
              <a:ext uri="{FF2B5EF4-FFF2-40B4-BE49-F238E27FC236}">
                <a16:creationId xmlns:a16="http://schemas.microsoft.com/office/drawing/2014/main" id="{9A50FA69-3249-4DEA-7001-50E2655F8F96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189149" y="5424617"/>
            <a:ext cx="1367302" cy="1433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15">
            <a:extLst>
              <a:ext uri="{FF2B5EF4-FFF2-40B4-BE49-F238E27FC236}">
                <a16:creationId xmlns:a16="http://schemas.microsoft.com/office/drawing/2014/main" id="{F007EC7D-FD6A-BF06-698B-3D326AF0470E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503181" y="5550601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38;p15">
            <a:extLst>
              <a:ext uri="{FF2B5EF4-FFF2-40B4-BE49-F238E27FC236}">
                <a16:creationId xmlns:a16="http://schemas.microsoft.com/office/drawing/2014/main" id="{40AC89B0-6C77-17DE-F339-E12F5F93E85D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803164" y="5551739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134;p15">
            <a:extLst>
              <a:ext uri="{FF2B5EF4-FFF2-40B4-BE49-F238E27FC236}">
                <a16:creationId xmlns:a16="http://schemas.microsoft.com/office/drawing/2014/main" id="{DDC079AF-3463-A229-C255-EA27AF3D9909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634475" y="5549463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135;p15">
            <a:extLst>
              <a:ext uri="{FF2B5EF4-FFF2-40B4-BE49-F238E27FC236}">
                <a16:creationId xmlns:a16="http://schemas.microsoft.com/office/drawing/2014/main" id="{3A58E154-8B06-90C5-CB81-6477108DCD49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941482" y="5521615"/>
            <a:ext cx="1394815" cy="1335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36;p15">
            <a:extLst>
              <a:ext uri="{FF2B5EF4-FFF2-40B4-BE49-F238E27FC236}">
                <a16:creationId xmlns:a16="http://schemas.microsoft.com/office/drawing/2014/main" id="{3FE70316-639D-EE06-84D2-03B38AC84DD8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341975" y="5556780"/>
            <a:ext cx="1380049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137;p15">
            <a:extLst>
              <a:ext uri="{FF2B5EF4-FFF2-40B4-BE49-F238E27FC236}">
                <a16:creationId xmlns:a16="http://schemas.microsoft.com/office/drawing/2014/main" id="{1219CBEA-4C5B-CBA0-6FF9-624D5B917D95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543081" y="5555642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138;p15">
            <a:extLst>
              <a:ext uri="{FF2B5EF4-FFF2-40B4-BE49-F238E27FC236}">
                <a16:creationId xmlns:a16="http://schemas.microsoft.com/office/drawing/2014/main" id="{2059C3B3-D66A-563B-A53B-FF6007B463E7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843064" y="5550601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140;p15">
            <a:extLst>
              <a:ext uri="{FF2B5EF4-FFF2-40B4-BE49-F238E27FC236}">
                <a16:creationId xmlns:a16="http://schemas.microsoft.com/office/drawing/2014/main" id="{70AEBFD0-E12F-05F5-E2BE-DB40EDF6DFB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77679"/>
          <a:stretch/>
        </p:blipFill>
        <p:spPr>
          <a:xfrm rot="-2700000" flipH="1">
            <a:off x="8269183" y="5921463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142;p15">
            <a:extLst>
              <a:ext uri="{FF2B5EF4-FFF2-40B4-BE49-F238E27FC236}">
                <a16:creationId xmlns:a16="http://schemas.microsoft.com/office/drawing/2014/main" id="{58D07110-81E8-C149-753A-65C38E450F9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77679"/>
          <a:stretch/>
        </p:blipFill>
        <p:spPr>
          <a:xfrm rot="2700000">
            <a:off x="11179491" y="5934025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144;p15">
            <a:extLst>
              <a:ext uri="{FF2B5EF4-FFF2-40B4-BE49-F238E27FC236}">
                <a16:creationId xmlns:a16="http://schemas.microsoft.com/office/drawing/2014/main" id="{86FC8E11-77A7-2EF1-16DD-0E4C045B456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77679"/>
          <a:stretch/>
        </p:blipFill>
        <p:spPr>
          <a:xfrm rot="2700000">
            <a:off x="3864655" y="5851106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146;p15">
            <a:extLst>
              <a:ext uri="{FF2B5EF4-FFF2-40B4-BE49-F238E27FC236}">
                <a16:creationId xmlns:a16="http://schemas.microsoft.com/office/drawing/2014/main" id="{C30CA806-6534-8C8D-66E6-87189B5D7A3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r="77679"/>
          <a:stretch/>
        </p:blipFill>
        <p:spPr>
          <a:xfrm rot="-2700000" flipH="1">
            <a:off x="5661837" y="5851107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148;p15">
            <a:extLst>
              <a:ext uri="{FF2B5EF4-FFF2-40B4-BE49-F238E27FC236}">
                <a16:creationId xmlns:a16="http://schemas.microsoft.com/office/drawing/2014/main" id="{69E686EE-2FEF-2DBD-2253-123979BA052C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r="77679"/>
          <a:stretch/>
        </p:blipFill>
        <p:spPr>
          <a:xfrm rot="-2700000" flipH="1">
            <a:off x="2613237" y="5898169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150;p15">
            <a:extLst>
              <a:ext uri="{FF2B5EF4-FFF2-40B4-BE49-F238E27FC236}">
                <a16:creationId xmlns:a16="http://schemas.microsoft.com/office/drawing/2014/main" id="{B3E4A619-A860-28D5-C2ED-DB82E7AFDB07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r="77679"/>
          <a:stretch/>
        </p:blipFill>
        <p:spPr>
          <a:xfrm rot="2700000">
            <a:off x="7233062" y="5835519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152;p15">
            <a:extLst>
              <a:ext uri="{FF2B5EF4-FFF2-40B4-BE49-F238E27FC236}">
                <a16:creationId xmlns:a16="http://schemas.microsoft.com/office/drawing/2014/main" id="{2ED777C1-22BB-7635-1962-4BBBB87E2CFD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r="77679"/>
          <a:stretch/>
        </p:blipFill>
        <p:spPr>
          <a:xfrm rot="2700000">
            <a:off x="4768124" y="5954819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156;p15">
            <a:extLst>
              <a:ext uri="{FF2B5EF4-FFF2-40B4-BE49-F238E27FC236}">
                <a16:creationId xmlns:a16="http://schemas.microsoft.com/office/drawing/2014/main" id="{3387F9F9-60F6-1D46-B138-8EFFF45EB19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77679"/>
          <a:stretch/>
        </p:blipFill>
        <p:spPr>
          <a:xfrm rot="2700000">
            <a:off x="8871000" y="6010498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158;p15">
            <a:extLst>
              <a:ext uri="{FF2B5EF4-FFF2-40B4-BE49-F238E27FC236}">
                <a16:creationId xmlns:a16="http://schemas.microsoft.com/office/drawing/2014/main" id="{C11E0E27-3F12-6162-A3B1-2EB4B0C92C0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77679"/>
          <a:stretch/>
        </p:blipFill>
        <p:spPr>
          <a:xfrm rot="-2700000" flipH="1">
            <a:off x="6504187" y="5898169"/>
            <a:ext cx="302625" cy="301062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141;p15">
            <a:extLst>
              <a:ext uri="{FF2B5EF4-FFF2-40B4-BE49-F238E27FC236}">
                <a16:creationId xmlns:a16="http://schemas.microsoft.com/office/drawing/2014/main" id="{4C0BC71B-636E-8128-3A4C-FE18F683586E}"/>
              </a:ext>
            </a:extLst>
          </p:cNvPr>
          <p:cNvSpPr/>
          <p:nvPr/>
        </p:nvSpPr>
        <p:spPr>
          <a:xfrm flipH="1">
            <a:off x="9108045" y="6152182"/>
            <a:ext cx="145412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9" name="Google Shape;141;p15">
            <a:extLst>
              <a:ext uri="{FF2B5EF4-FFF2-40B4-BE49-F238E27FC236}">
                <a16:creationId xmlns:a16="http://schemas.microsoft.com/office/drawing/2014/main" id="{61DF672E-449F-B977-B204-46FF8A074341}"/>
              </a:ext>
            </a:extLst>
          </p:cNvPr>
          <p:cNvSpPr/>
          <p:nvPr/>
        </p:nvSpPr>
        <p:spPr>
          <a:xfrm>
            <a:off x="8195630" y="6056400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0" name="Google Shape;141;p15">
            <a:extLst>
              <a:ext uri="{FF2B5EF4-FFF2-40B4-BE49-F238E27FC236}">
                <a16:creationId xmlns:a16="http://schemas.microsoft.com/office/drawing/2014/main" id="{DA0A6A98-26EC-5671-F46C-E2DB7A543B2D}"/>
              </a:ext>
            </a:extLst>
          </p:cNvPr>
          <p:cNvSpPr/>
          <p:nvPr/>
        </p:nvSpPr>
        <p:spPr>
          <a:xfrm>
            <a:off x="7151321" y="5979152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1" name="Google Shape;141;p15">
            <a:extLst>
              <a:ext uri="{FF2B5EF4-FFF2-40B4-BE49-F238E27FC236}">
                <a16:creationId xmlns:a16="http://schemas.microsoft.com/office/drawing/2014/main" id="{A32D47EB-1C57-F168-5042-B2A95E81061F}"/>
              </a:ext>
            </a:extLst>
          </p:cNvPr>
          <p:cNvSpPr/>
          <p:nvPr/>
        </p:nvSpPr>
        <p:spPr>
          <a:xfrm>
            <a:off x="3935412" y="6048700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" name="Google Shape;141;p15">
            <a:extLst>
              <a:ext uri="{FF2B5EF4-FFF2-40B4-BE49-F238E27FC236}">
                <a16:creationId xmlns:a16="http://schemas.microsoft.com/office/drawing/2014/main" id="{08490351-FE19-976F-728D-5A5753A1F39C}"/>
              </a:ext>
            </a:extLst>
          </p:cNvPr>
          <p:cNvSpPr/>
          <p:nvPr/>
        </p:nvSpPr>
        <p:spPr>
          <a:xfrm flipH="1">
            <a:off x="2838513" y="6048700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3" name="Google Shape;141;p15">
            <a:extLst>
              <a:ext uri="{FF2B5EF4-FFF2-40B4-BE49-F238E27FC236}">
                <a16:creationId xmlns:a16="http://schemas.microsoft.com/office/drawing/2014/main" id="{4B11AE68-1E59-AEC3-19AB-03E8B3602458}"/>
              </a:ext>
            </a:extLst>
          </p:cNvPr>
          <p:cNvSpPr/>
          <p:nvPr/>
        </p:nvSpPr>
        <p:spPr>
          <a:xfrm>
            <a:off x="11126702" y="6068961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4" name="Google Shape;141;p15">
            <a:extLst>
              <a:ext uri="{FF2B5EF4-FFF2-40B4-BE49-F238E27FC236}">
                <a16:creationId xmlns:a16="http://schemas.microsoft.com/office/drawing/2014/main" id="{65ACA5D2-E49F-95FA-E423-223981DCEA2C}"/>
              </a:ext>
            </a:extLst>
          </p:cNvPr>
          <p:cNvSpPr/>
          <p:nvPr/>
        </p:nvSpPr>
        <p:spPr>
          <a:xfrm flipH="1">
            <a:off x="5006202" y="6105350"/>
            <a:ext cx="195441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5" name="Google Shape;141;p15">
            <a:extLst>
              <a:ext uri="{FF2B5EF4-FFF2-40B4-BE49-F238E27FC236}">
                <a16:creationId xmlns:a16="http://schemas.microsoft.com/office/drawing/2014/main" id="{20FFCB7C-5BE5-E264-21A3-EC7B05998879}"/>
              </a:ext>
            </a:extLst>
          </p:cNvPr>
          <p:cNvSpPr/>
          <p:nvPr/>
        </p:nvSpPr>
        <p:spPr>
          <a:xfrm>
            <a:off x="5576526" y="6003859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00" name="Google Shape;132;p15">
            <a:extLst>
              <a:ext uri="{FF2B5EF4-FFF2-40B4-BE49-F238E27FC236}">
                <a16:creationId xmlns:a16="http://schemas.microsoft.com/office/drawing/2014/main" id="{A89C55E3-D9A2-C171-BA84-EADC4F9242E2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709591" y="5498482"/>
            <a:ext cx="1461040" cy="1307399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41;p15">
            <a:extLst>
              <a:ext uri="{FF2B5EF4-FFF2-40B4-BE49-F238E27FC236}">
                <a16:creationId xmlns:a16="http://schemas.microsoft.com/office/drawing/2014/main" id="{42F639C4-9F1B-C32F-1028-399381021EF5}"/>
              </a:ext>
            </a:extLst>
          </p:cNvPr>
          <p:cNvSpPr/>
          <p:nvPr/>
        </p:nvSpPr>
        <p:spPr>
          <a:xfrm flipH="1">
            <a:off x="6725667" y="6055001"/>
            <a:ext cx="195441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34" name="Google Shape;136;p15">
            <a:extLst>
              <a:ext uri="{FF2B5EF4-FFF2-40B4-BE49-F238E27FC236}">
                <a16:creationId xmlns:a16="http://schemas.microsoft.com/office/drawing/2014/main" id="{32A750B8-41C6-0102-479C-A6BE115CF82B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291523" y="5521615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6;p15">
            <a:extLst>
              <a:ext uri="{FF2B5EF4-FFF2-40B4-BE49-F238E27FC236}">
                <a16:creationId xmlns:a16="http://schemas.microsoft.com/office/drawing/2014/main" id="{994BA5BD-17A7-AE07-1D01-15D94B02965A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901626" y="5752285"/>
            <a:ext cx="1094888" cy="1110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54;p15">
            <a:extLst>
              <a:ext uri="{FF2B5EF4-FFF2-40B4-BE49-F238E27FC236}">
                <a16:creationId xmlns:a16="http://schemas.microsoft.com/office/drawing/2014/main" id="{A33F60D0-7A4A-4EF3-122A-35F4321F3298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r="77679"/>
          <a:stretch/>
        </p:blipFill>
        <p:spPr>
          <a:xfrm rot="-2700000" flipH="1">
            <a:off x="9982892" y="5917968"/>
            <a:ext cx="302625" cy="301062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1;p15">
            <a:extLst>
              <a:ext uri="{FF2B5EF4-FFF2-40B4-BE49-F238E27FC236}">
                <a16:creationId xmlns:a16="http://schemas.microsoft.com/office/drawing/2014/main" id="{38B064FD-8034-434D-73BD-CA0ACFB27DF3}"/>
              </a:ext>
            </a:extLst>
          </p:cNvPr>
          <p:cNvSpPr/>
          <p:nvPr/>
        </p:nvSpPr>
        <p:spPr>
          <a:xfrm flipH="1">
            <a:off x="10207965" y="6066764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41" name="Google Shape;132;p15">
            <a:extLst>
              <a:ext uri="{FF2B5EF4-FFF2-40B4-BE49-F238E27FC236}">
                <a16:creationId xmlns:a16="http://schemas.microsoft.com/office/drawing/2014/main" id="{451FBF1D-F590-A5BF-C355-179744492FBF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437820" y="5423478"/>
            <a:ext cx="1492199" cy="1433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4;p15">
            <a:extLst>
              <a:ext uri="{FF2B5EF4-FFF2-40B4-BE49-F238E27FC236}">
                <a16:creationId xmlns:a16="http://schemas.microsoft.com/office/drawing/2014/main" id="{641AA8EE-D18A-643A-0A87-8D6D5BAD589C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r="77679"/>
          <a:stretch/>
        </p:blipFill>
        <p:spPr>
          <a:xfrm rot="-2700000" flipH="1">
            <a:off x="593050" y="6059047"/>
            <a:ext cx="302625" cy="301062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41;p15">
            <a:extLst>
              <a:ext uri="{FF2B5EF4-FFF2-40B4-BE49-F238E27FC236}">
                <a16:creationId xmlns:a16="http://schemas.microsoft.com/office/drawing/2014/main" id="{D4D743F8-9E19-61C6-CE76-6A73A4F6BEB6}"/>
              </a:ext>
            </a:extLst>
          </p:cNvPr>
          <p:cNvSpPr/>
          <p:nvPr/>
        </p:nvSpPr>
        <p:spPr>
          <a:xfrm flipH="1">
            <a:off x="811099" y="6193983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52" name="Google Shape;156;p15">
            <a:extLst>
              <a:ext uri="{FF2B5EF4-FFF2-40B4-BE49-F238E27FC236}">
                <a16:creationId xmlns:a16="http://schemas.microsoft.com/office/drawing/2014/main" id="{7886516E-851F-4C24-B566-E4AFEDB5C9C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77679"/>
          <a:stretch/>
        </p:blipFill>
        <p:spPr>
          <a:xfrm rot="2700000">
            <a:off x="1757429" y="5988241"/>
            <a:ext cx="302625" cy="301062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41;p15">
            <a:extLst>
              <a:ext uri="{FF2B5EF4-FFF2-40B4-BE49-F238E27FC236}">
                <a16:creationId xmlns:a16="http://schemas.microsoft.com/office/drawing/2014/main" id="{0489C556-8B1B-EFE1-25F6-E5B8519CE084}"/>
              </a:ext>
            </a:extLst>
          </p:cNvPr>
          <p:cNvSpPr/>
          <p:nvPr/>
        </p:nvSpPr>
        <p:spPr>
          <a:xfrm flipH="1">
            <a:off x="1994474" y="6129925"/>
            <a:ext cx="145412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1" name="Picture 10" descr="A white letter o with a star in the middle&#10;&#10;Description automatically generated with low confidence">
            <a:extLst>
              <a:ext uri="{FF2B5EF4-FFF2-40B4-BE49-F238E27FC236}">
                <a16:creationId xmlns:a16="http://schemas.microsoft.com/office/drawing/2014/main" id="{CD5582BC-3ACE-9DFC-3FC1-2F8A00C7F9F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95957" y="6608074"/>
            <a:ext cx="1616348" cy="18202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7AE4E29-F8B8-11C3-D1A1-D211783AD7E7}"/>
              </a:ext>
            </a:extLst>
          </p:cNvPr>
          <p:cNvSpPr txBox="1"/>
          <p:nvPr/>
        </p:nvSpPr>
        <p:spPr>
          <a:xfrm>
            <a:off x="4970707" y="2180300"/>
            <a:ext cx="6704153" cy="2526494"/>
          </a:xfrm>
          <a:prstGeom prst="rect">
            <a:avLst/>
          </a:prstGeom>
          <a:solidFill>
            <a:srgbClr val="53945C"/>
          </a:solidFill>
          <a:ln w="190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704153"/>
                      <a:gd name="connsiteY0" fmla="*/ 0 h 2526494"/>
                      <a:gd name="connsiteX1" fmla="*/ 692762 w 6704153"/>
                      <a:gd name="connsiteY1" fmla="*/ 0 h 2526494"/>
                      <a:gd name="connsiteX2" fmla="*/ 1117359 w 6704153"/>
                      <a:gd name="connsiteY2" fmla="*/ 0 h 2526494"/>
                      <a:gd name="connsiteX3" fmla="*/ 1743080 w 6704153"/>
                      <a:gd name="connsiteY3" fmla="*/ 0 h 2526494"/>
                      <a:gd name="connsiteX4" fmla="*/ 2167676 w 6704153"/>
                      <a:gd name="connsiteY4" fmla="*/ 0 h 2526494"/>
                      <a:gd name="connsiteX5" fmla="*/ 2726356 w 6704153"/>
                      <a:gd name="connsiteY5" fmla="*/ 0 h 2526494"/>
                      <a:gd name="connsiteX6" fmla="*/ 3352077 w 6704153"/>
                      <a:gd name="connsiteY6" fmla="*/ 0 h 2526494"/>
                      <a:gd name="connsiteX7" fmla="*/ 3709631 w 6704153"/>
                      <a:gd name="connsiteY7" fmla="*/ 0 h 2526494"/>
                      <a:gd name="connsiteX8" fmla="*/ 4067186 w 6704153"/>
                      <a:gd name="connsiteY8" fmla="*/ 0 h 2526494"/>
                      <a:gd name="connsiteX9" fmla="*/ 4759949 w 6704153"/>
                      <a:gd name="connsiteY9" fmla="*/ 0 h 2526494"/>
                      <a:gd name="connsiteX10" fmla="*/ 5318628 w 6704153"/>
                      <a:gd name="connsiteY10" fmla="*/ 0 h 2526494"/>
                      <a:gd name="connsiteX11" fmla="*/ 5676183 w 6704153"/>
                      <a:gd name="connsiteY11" fmla="*/ 0 h 2526494"/>
                      <a:gd name="connsiteX12" fmla="*/ 6704153 w 6704153"/>
                      <a:gd name="connsiteY12" fmla="*/ 0 h 2526494"/>
                      <a:gd name="connsiteX13" fmla="*/ 6704153 w 6704153"/>
                      <a:gd name="connsiteY13" fmla="*/ 555829 h 2526494"/>
                      <a:gd name="connsiteX14" fmla="*/ 6704153 w 6704153"/>
                      <a:gd name="connsiteY14" fmla="*/ 1010598 h 2526494"/>
                      <a:gd name="connsiteX15" fmla="*/ 6704153 w 6704153"/>
                      <a:gd name="connsiteY15" fmla="*/ 1515896 h 2526494"/>
                      <a:gd name="connsiteX16" fmla="*/ 6704153 w 6704153"/>
                      <a:gd name="connsiteY16" fmla="*/ 1945400 h 2526494"/>
                      <a:gd name="connsiteX17" fmla="*/ 6704153 w 6704153"/>
                      <a:gd name="connsiteY17" fmla="*/ 2526494 h 2526494"/>
                      <a:gd name="connsiteX18" fmla="*/ 6145474 w 6704153"/>
                      <a:gd name="connsiteY18" fmla="*/ 2526494 h 2526494"/>
                      <a:gd name="connsiteX19" fmla="*/ 5519753 w 6704153"/>
                      <a:gd name="connsiteY19" fmla="*/ 2526494 h 2526494"/>
                      <a:gd name="connsiteX20" fmla="*/ 4894032 w 6704153"/>
                      <a:gd name="connsiteY20" fmla="*/ 2526494 h 2526494"/>
                      <a:gd name="connsiteX21" fmla="*/ 4469435 w 6704153"/>
                      <a:gd name="connsiteY21" fmla="*/ 2526494 h 2526494"/>
                      <a:gd name="connsiteX22" fmla="*/ 3776673 w 6704153"/>
                      <a:gd name="connsiteY22" fmla="*/ 2526494 h 2526494"/>
                      <a:gd name="connsiteX23" fmla="*/ 3217993 w 6704153"/>
                      <a:gd name="connsiteY23" fmla="*/ 2526494 h 2526494"/>
                      <a:gd name="connsiteX24" fmla="*/ 2860439 w 6704153"/>
                      <a:gd name="connsiteY24" fmla="*/ 2526494 h 2526494"/>
                      <a:gd name="connsiteX25" fmla="*/ 2301759 w 6704153"/>
                      <a:gd name="connsiteY25" fmla="*/ 2526494 h 2526494"/>
                      <a:gd name="connsiteX26" fmla="*/ 1810121 w 6704153"/>
                      <a:gd name="connsiteY26" fmla="*/ 2526494 h 2526494"/>
                      <a:gd name="connsiteX27" fmla="*/ 1318483 w 6704153"/>
                      <a:gd name="connsiteY27" fmla="*/ 2526494 h 2526494"/>
                      <a:gd name="connsiteX28" fmla="*/ 826846 w 6704153"/>
                      <a:gd name="connsiteY28" fmla="*/ 2526494 h 2526494"/>
                      <a:gd name="connsiteX29" fmla="*/ 0 w 6704153"/>
                      <a:gd name="connsiteY29" fmla="*/ 2526494 h 2526494"/>
                      <a:gd name="connsiteX30" fmla="*/ 0 w 6704153"/>
                      <a:gd name="connsiteY30" fmla="*/ 1995930 h 2526494"/>
                      <a:gd name="connsiteX31" fmla="*/ 0 w 6704153"/>
                      <a:gd name="connsiteY31" fmla="*/ 1515896 h 2526494"/>
                      <a:gd name="connsiteX32" fmla="*/ 0 w 6704153"/>
                      <a:gd name="connsiteY32" fmla="*/ 1086392 h 2526494"/>
                      <a:gd name="connsiteX33" fmla="*/ 0 w 6704153"/>
                      <a:gd name="connsiteY33" fmla="*/ 606359 h 2526494"/>
                      <a:gd name="connsiteX34" fmla="*/ 0 w 6704153"/>
                      <a:gd name="connsiteY34" fmla="*/ 0 h 25264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6704153" h="2526494" fill="none" extrusionOk="0">
                        <a:moveTo>
                          <a:pt x="0" y="0"/>
                        </a:moveTo>
                        <a:cubicBezTo>
                          <a:pt x="197203" y="-69139"/>
                          <a:pt x="387246" y="51326"/>
                          <a:pt x="692762" y="0"/>
                        </a:cubicBezTo>
                        <a:cubicBezTo>
                          <a:pt x="998278" y="-51326"/>
                          <a:pt x="974274" y="8061"/>
                          <a:pt x="1117359" y="0"/>
                        </a:cubicBezTo>
                        <a:cubicBezTo>
                          <a:pt x="1260444" y="-8061"/>
                          <a:pt x="1519417" y="17975"/>
                          <a:pt x="1743080" y="0"/>
                        </a:cubicBezTo>
                        <a:cubicBezTo>
                          <a:pt x="1966743" y="-17975"/>
                          <a:pt x="1970079" y="5864"/>
                          <a:pt x="2167676" y="0"/>
                        </a:cubicBezTo>
                        <a:cubicBezTo>
                          <a:pt x="2365273" y="-5864"/>
                          <a:pt x="2563394" y="20805"/>
                          <a:pt x="2726356" y="0"/>
                        </a:cubicBezTo>
                        <a:cubicBezTo>
                          <a:pt x="2889318" y="-20805"/>
                          <a:pt x="3090223" y="280"/>
                          <a:pt x="3352077" y="0"/>
                        </a:cubicBezTo>
                        <a:cubicBezTo>
                          <a:pt x="3613931" y="-280"/>
                          <a:pt x="3585566" y="6294"/>
                          <a:pt x="3709631" y="0"/>
                        </a:cubicBezTo>
                        <a:cubicBezTo>
                          <a:pt x="3833696" y="-6294"/>
                          <a:pt x="3946459" y="7237"/>
                          <a:pt x="4067186" y="0"/>
                        </a:cubicBezTo>
                        <a:cubicBezTo>
                          <a:pt x="4187913" y="-7237"/>
                          <a:pt x="4443841" y="26055"/>
                          <a:pt x="4759949" y="0"/>
                        </a:cubicBezTo>
                        <a:cubicBezTo>
                          <a:pt x="5076057" y="-26055"/>
                          <a:pt x="5076536" y="62451"/>
                          <a:pt x="5318628" y="0"/>
                        </a:cubicBezTo>
                        <a:cubicBezTo>
                          <a:pt x="5560720" y="-62451"/>
                          <a:pt x="5516704" y="16287"/>
                          <a:pt x="5676183" y="0"/>
                        </a:cubicBezTo>
                        <a:cubicBezTo>
                          <a:pt x="5835663" y="-16287"/>
                          <a:pt x="6409133" y="82102"/>
                          <a:pt x="6704153" y="0"/>
                        </a:cubicBezTo>
                        <a:cubicBezTo>
                          <a:pt x="6714977" y="249501"/>
                          <a:pt x="6689697" y="432644"/>
                          <a:pt x="6704153" y="555829"/>
                        </a:cubicBezTo>
                        <a:cubicBezTo>
                          <a:pt x="6718609" y="679014"/>
                          <a:pt x="6684641" y="819181"/>
                          <a:pt x="6704153" y="1010598"/>
                        </a:cubicBezTo>
                        <a:cubicBezTo>
                          <a:pt x="6723665" y="1202015"/>
                          <a:pt x="6665420" y="1346470"/>
                          <a:pt x="6704153" y="1515896"/>
                        </a:cubicBezTo>
                        <a:cubicBezTo>
                          <a:pt x="6742886" y="1685322"/>
                          <a:pt x="6703730" y="1829851"/>
                          <a:pt x="6704153" y="1945400"/>
                        </a:cubicBezTo>
                        <a:cubicBezTo>
                          <a:pt x="6704576" y="2060949"/>
                          <a:pt x="6657829" y="2237869"/>
                          <a:pt x="6704153" y="2526494"/>
                        </a:cubicBezTo>
                        <a:cubicBezTo>
                          <a:pt x="6559587" y="2562520"/>
                          <a:pt x="6334465" y="2478653"/>
                          <a:pt x="6145474" y="2526494"/>
                        </a:cubicBezTo>
                        <a:cubicBezTo>
                          <a:pt x="5956483" y="2574335"/>
                          <a:pt x="5766652" y="2486586"/>
                          <a:pt x="5519753" y="2526494"/>
                        </a:cubicBezTo>
                        <a:cubicBezTo>
                          <a:pt x="5272854" y="2566402"/>
                          <a:pt x="5078473" y="2512170"/>
                          <a:pt x="4894032" y="2526494"/>
                        </a:cubicBezTo>
                        <a:cubicBezTo>
                          <a:pt x="4709591" y="2540818"/>
                          <a:pt x="4596401" y="2490481"/>
                          <a:pt x="4469435" y="2526494"/>
                        </a:cubicBezTo>
                        <a:cubicBezTo>
                          <a:pt x="4342469" y="2562507"/>
                          <a:pt x="3964900" y="2523505"/>
                          <a:pt x="3776673" y="2526494"/>
                        </a:cubicBezTo>
                        <a:cubicBezTo>
                          <a:pt x="3588446" y="2529483"/>
                          <a:pt x="3378043" y="2522003"/>
                          <a:pt x="3217993" y="2526494"/>
                        </a:cubicBezTo>
                        <a:cubicBezTo>
                          <a:pt x="3057943" y="2530985"/>
                          <a:pt x="2983224" y="2519624"/>
                          <a:pt x="2860439" y="2526494"/>
                        </a:cubicBezTo>
                        <a:cubicBezTo>
                          <a:pt x="2737654" y="2533364"/>
                          <a:pt x="2576721" y="2507633"/>
                          <a:pt x="2301759" y="2526494"/>
                        </a:cubicBezTo>
                        <a:cubicBezTo>
                          <a:pt x="2026797" y="2545355"/>
                          <a:pt x="1987300" y="2508018"/>
                          <a:pt x="1810121" y="2526494"/>
                        </a:cubicBezTo>
                        <a:cubicBezTo>
                          <a:pt x="1632942" y="2544970"/>
                          <a:pt x="1526951" y="2502478"/>
                          <a:pt x="1318483" y="2526494"/>
                        </a:cubicBezTo>
                        <a:cubicBezTo>
                          <a:pt x="1110015" y="2550510"/>
                          <a:pt x="1051111" y="2484871"/>
                          <a:pt x="826846" y="2526494"/>
                        </a:cubicBezTo>
                        <a:cubicBezTo>
                          <a:pt x="602581" y="2568117"/>
                          <a:pt x="399029" y="2451119"/>
                          <a:pt x="0" y="2526494"/>
                        </a:cubicBezTo>
                        <a:cubicBezTo>
                          <a:pt x="-30445" y="2414837"/>
                          <a:pt x="25390" y="2166322"/>
                          <a:pt x="0" y="1995930"/>
                        </a:cubicBezTo>
                        <a:cubicBezTo>
                          <a:pt x="-25390" y="1825538"/>
                          <a:pt x="1231" y="1753869"/>
                          <a:pt x="0" y="1515896"/>
                        </a:cubicBezTo>
                        <a:cubicBezTo>
                          <a:pt x="-1231" y="1277923"/>
                          <a:pt x="38562" y="1218122"/>
                          <a:pt x="0" y="1086392"/>
                        </a:cubicBezTo>
                        <a:cubicBezTo>
                          <a:pt x="-38562" y="954662"/>
                          <a:pt x="5602" y="780547"/>
                          <a:pt x="0" y="606359"/>
                        </a:cubicBezTo>
                        <a:cubicBezTo>
                          <a:pt x="-5602" y="432171"/>
                          <a:pt x="32839" y="219842"/>
                          <a:pt x="0" y="0"/>
                        </a:cubicBezTo>
                        <a:close/>
                      </a:path>
                      <a:path w="6704153" h="2526494" stroke="0" extrusionOk="0">
                        <a:moveTo>
                          <a:pt x="0" y="0"/>
                        </a:moveTo>
                        <a:cubicBezTo>
                          <a:pt x="208761" y="-56579"/>
                          <a:pt x="305218" y="52005"/>
                          <a:pt x="491638" y="0"/>
                        </a:cubicBezTo>
                        <a:cubicBezTo>
                          <a:pt x="678058" y="-52005"/>
                          <a:pt x="671759" y="1031"/>
                          <a:pt x="849193" y="0"/>
                        </a:cubicBezTo>
                        <a:cubicBezTo>
                          <a:pt x="1026628" y="-1031"/>
                          <a:pt x="1245970" y="38674"/>
                          <a:pt x="1541955" y="0"/>
                        </a:cubicBezTo>
                        <a:cubicBezTo>
                          <a:pt x="1837940" y="-38674"/>
                          <a:pt x="1927246" y="11436"/>
                          <a:pt x="2033593" y="0"/>
                        </a:cubicBezTo>
                        <a:cubicBezTo>
                          <a:pt x="2139940" y="-11436"/>
                          <a:pt x="2419554" y="32521"/>
                          <a:pt x="2525231" y="0"/>
                        </a:cubicBezTo>
                        <a:cubicBezTo>
                          <a:pt x="2630908" y="-32521"/>
                          <a:pt x="2986172" y="81531"/>
                          <a:pt x="3217993" y="0"/>
                        </a:cubicBezTo>
                        <a:cubicBezTo>
                          <a:pt x="3449814" y="-81531"/>
                          <a:pt x="3478525" y="5840"/>
                          <a:pt x="3642590" y="0"/>
                        </a:cubicBezTo>
                        <a:cubicBezTo>
                          <a:pt x="3806655" y="-5840"/>
                          <a:pt x="4192285" y="35346"/>
                          <a:pt x="4335352" y="0"/>
                        </a:cubicBezTo>
                        <a:cubicBezTo>
                          <a:pt x="4478419" y="-35346"/>
                          <a:pt x="4871841" y="66374"/>
                          <a:pt x="5028115" y="0"/>
                        </a:cubicBezTo>
                        <a:cubicBezTo>
                          <a:pt x="5184389" y="-66374"/>
                          <a:pt x="5447466" y="28296"/>
                          <a:pt x="5586794" y="0"/>
                        </a:cubicBezTo>
                        <a:cubicBezTo>
                          <a:pt x="5726122" y="-28296"/>
                          <a:pt x="6479426" y="36806"/>
                          <a:pt x="6704153" y="0"/>
                        </a:cubicBezTo>
                        <a:cubicBezTo>
                          <a:pt x="6736726" y="106312"/>
                          <a:pt x="6668659" y="349864"/>
                          <a:pt x="6704153" y="480034"/>
                        </a:cubicBezTo>
                        <a:cubicBezTo>
                          <a:pt x="6739647" y="610204"/>
                          <a:pt x="6683491" y="766991"/>
                          <a:pt x="6704153" y="909538"/>
                        </a:cubicBezTo>
                        <a:cubicBezTo>
                          <a:pt x="6724815" y="1052085"/>
                          <a:pt x="6658549" y="1275496"/>
                          <a:pt x="6704153" y="1414837"/>
                        </a:cubicBezTo>
                        <a:cubicBezTo>
                          <a:pt x="6749757" y="1554178"/>
                          <a:pt x="6690978" y="1769917"/>
                          <a:pt x="6704153" y="1920135"/>
                        </a:cubicBezTo>
                        <a:cubicBezTo>
                          <a:pt x="6717328" y="2070353"/>
                          <a:pt x="6674105" y="2393472"/>
                          <a:pt x="6704153" y="2526494"/>
                        </a:cubicBezTo>
                        <a:cubicBezTo>
                          <a:pt x="6470463" y="2561657"/>
                          <a:pt x="6362653" y="2510123"/>
                          <a:pt x="6078432" y="2526494"/>
                        </a:cubicBezTo>
                        <a:cubicBezTo>
                          <a:pt x="5794211" y="2542865"/>
                          <a:pt x="5787883" y="2514384"/>
                          <a:pt x="5519753" y="2526494"/>
                        </a:cubicBezTo>
                        <a:cubicBezTo>
                          <a:pt x="5251623" y="2538604"/>
                          <a:pt x="5301532" y="2497475"/>
                          <a:pt x="5162198" y="2526494"/>
                        </a:cubicBezTo>
                        <a:cubicBezTo>
                          <a:pt x="5022864" y="2555513"/>
                          <a:pt x="4904980" y="2477525"/>
                          <a:pt x="4737601" y="2526494"/>
                        </a:cubicBezTo>
                        <a:cubicBezTo>
                          <a:pt x="4570222" y="2575463"/>
                          <a:pt x="4353853" y="2500746"/>
                          <a:pt x="4044839" y="2526494"/>
                        </a:cubicBezTo>
                        <a:cubicBezTo>
                          <a:pt x="3735825" y="2552242"/>
                          <a:pt x="3671231" y="2465698"/>
                          <a:pt x="3486160" y="2526494"/>
                        </a:cubicBezTo>
                        <a:cubicBezTo>
                          <a:pt x="3301089" y="2587290"/>
                          <a:pt x="3205897" y="2491033"/>
                          <a:pt x="3061563" y="2526494"/>
                        </a:cubicBezTo>
                        <a:cubicBezTo>
                          <a:pt x="2917229" y="2561955"/>
                          <a:pt x="2698474" y="2460595"/>
                          <a:pt x="2502884" y="2526494"/>
                        </a:cubicBezTo>
                        <a:cubicBezTo>
                          <a:pt x="2307294" y="2592393"/>
                          <a:pt x="2289955" y="2525287"/>
                          <a:pt x="2145329" y="2526494"/>
                        </a:cubicBezTo>
                        <a:cubicBezTo>
                          <a:pt x="2000704" y="2527701"/>
                          <a:pt x="1886560" y="2498008"/>
                          <a:pt x="1787774" y="2526494"/>
                        </a:cubicBezTo>
                        <a:cubicBezTo>
                          <a:pt x="1688988" y="2554980"/>
                          <a:pt x="1405341" y="2524774"/>
                          <a:pt x="1229095" y="2526494"/>
                        </a:cubicBezTo>
                        <a:cubicBezTo>
                          <a:pt x="1052849" y="2528214"/>
                          <a:pt x="992165" y="2482070"/>
                          <a:pt x="804498" y="2526494"/>
                        </a:cubicBezTo>
                        <a:cubicBezTo>
                          <a:pt x="616831" y="2570918"/>
                          <a:pt x="319581" y="2504339"/>
                          <a:pt x="0" y="2526494"/>
                        </a:cubicBezTo>
                        <a:cubicBezTo>
                          <a:pt x="-34468" y="2409357"/>
                          <a:pt x="52346" y="2288978"/>
                          <a:pt x="0" y="2071725"/>
                        </a:cubicBezTo>
                        <a:cubicBezTo>
                          <a:pt x="-52346" y="1854472"/>
                          <a:pt x="38753" y="1830027"/>
                          <a:pt x="0" y="1642221"/>
                        </a:cubicBezTo>
                        <a:cubicBezTo>
                          <a:pt x="-38753" y="1454415"/>
                          <a:pt x="11692" y="1360871"/>
                          <a:pt x="0" y="1111657"/>
                        </a:cubicBezTo>
                        <a:cubicBezTo>
                          <a:pt x="-11692" y="862443"/>
                          <a:pt x="51469" y="821782"/>
                          <a:pt x="0" y="656888"/>
                        </a:cubicBezTo>
                        <a:cubicBezTo>
                          <a:pt x="-51469" y="491994"/>
                          <a:pt x="60885" y="26814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glow rad="101600">
              <a:schemeClr val="bg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7" name="Content Placeholder 27">
            <a:extLst>
              <a:ext uri="{FF2B5EF4-FFF2-40B4-BE49-F238E27FC236}">
                <a16:creationId xmlns:a16="http://schemas.microsoft.com/office/drawing/2014/main" id="{6B66E22E-2FF7-E53D-A865-8327D96722E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103922" y="2319260"/>
            <a:ext cx="6531735" cy="2309884"/>
          </a:xfrm>
          <a:noFill/>
        </p:spPr>
        <p:txBody>
          <a:bodyPr/>
          <a:lstStyle/>
          <a:p>
            <a:r>
              <a:rPr lang="en-US" sz="1800" dirty="0">
                <a:solidFill>
                  <a:schemeClr val="bg1"/>
                </a:solidFill>
                <a:latin typeface="Outfit SemiBold" pitchFamily="2" charset="0"/>
              </a:rPr>
              <a:t>Independent </a:t>
            </a:r>
            <a:r>
              <a:rPr lang="en-US" sz="2000" b="1" u="sng" dirty="0">
                <a:solidFill>
                  <a:schemeClr val="bg1"/>
                </a:solidFill>
                <a:latin typeface="Outfit ExtraBold" pitchFamily="2" charset="0"/>
              </a:rPr>
              <a:t>LOCAL</a:t>
            </a:r>
            <a:r>
              <a:rPr lang="en-US" sz="1800" dirty="0">
                <a:solidFill>
                  <a:schemeClr val="bg1"/>
                </a:solidFill>
                <a:latin typeface="Outfit SemiBold" pitchFamily="2" charset="0"/>
              </a:rPr>
              <a:t> Medicare guidance Firm</a:t>
            </a:r>
          </a:p>
          <a:p>
            <a:r>
              <a:rPr lang="en-US" sz="1800" dirty="0">
                <a:solidFill>
                  <a:schemeClr val="bg1"/>
                </a:solidFill>
                <a:latin typeface="Outfit SemiBold" pitchFamily="2" charset="0"/>
              </a:rPr>
              <a:t>Headquartered in Dublin Ohio</a:t>
            </a:r>
          </a:p>
          <a:p>
            <a:r>
              <a:rPr lang="en-US" sz="1800" dirty="0">
                <a:solidFill>
                  <a:schemeClr val="bg1"/>
                </a:solidFill>
                <a:latin typeface="Outfit SemiBold" pitchFamily="2" charset="0"/>
              </a:rPr>
              <a:t>Entirely </a:t>
            </a:r>
            <a:r>
              <a:rPr lang="en-US" sz="2000" u="sng" dirty="0">
                <a:solidFill>
                  <a:schemeClr val="bg1"/>
                </a:solidFill>
                <a:latin typeface="Outfit ExtraBold" pitchFamily="2" charset="0"/>
              </a:rPr>
              <a:t>MEDICARE</a:t>
            </a:r>
            <a:r>
              <a:rPr lang="en-US" sz="1800" dirty="0">
                <a:solidFill>
                  <a:schemeClr val="bg1"/>
                </a:solidFill>
                <a:latin typeface="Outfit SemiBold" pitchFamily="2" charset="0"/>
              </a:rPr>
              <a:t> Focused</a:t>
            </a:r>
          </a:p>
          <a:p>
            <a:r>
              <a:rPr lang="en-US" sz="1800" dirty="0">
                <a:solidFill>
                  <a:schemeClr val="bg1"/>
                </a:solidFill>
                <a:latin typeface="Outfit SemiBold" pitchFamily="2" charset="0"/>
              </a:rPr>
              <a:t>Represent over 15,000+ senior clients</a:t>
            </a:r>
          </a:p>
          <a:p>
            <a:r>
              <a:rPr lang="en-US" sz="2000" u="sng" dirty="0">
                <a:solidFill>
                  <a:schemeClr val="bg1"/>
                </a:solidFill>
                <a:latin typeface="Outfit ExtraBold" pitchFamily="2" charset="0"/>
              </a:rPr>
              <a:t>KNOWLEDGE</a:t>
            </a:r>
            <a:r>
              <a:rPr lang="en-US" sz="1800" dirty="0">
                <a:solidFill>
                  <a:schemeClr val="bg1"/>
                </a:solidFill>
                <a:latin typeface="Outfit SemiBold" pitchFamily="2" charset="0"/>
              </a:rPr>
              <a:t> of Local Plans and Physician Networks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CD6072F-9962-73BF-904C-A291FD079E1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945119" y="1"/>
            <a:ext cx="2255420" cy="226710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63DEE7B-0DA9-EDB6-2A52-635C072CD126}"/>
              </a:ext>
            </a:extLst>
          </p:cNvPr>
          <p:cNvGrpSpPr/>
          <p:nvPr/>
        </p:nvGrpSpPr>
        <p:grpSpPr>
          <a:xfrm>
            <a:off x="-11643" y="84401"/>
            <a:ext cx="5213286" cy="5347400"/>
            <a:chOff x="-79366" y="115637"/>
            <a:chExt cx="5213286" cy="5347400"/>
          </a:xfrm>
        </p:grpSpPr>
        <p:pic>
          <p:nvPicPr>
            <p:cNvPr id="19" name="Picture 18" descr="A picture containing painting, drawing, house, sketch&#10;&#10;Description automatically generated">
              <a:extLst>
                <a:ext uri="{FF2B5EF4-FFF2-40B4-BE49-F238E27FC236}">
                  <a16:creationId xmlns:a16="http://schemas.microsoft.com/office/drawing/2014/main" id="{11B594A9-44C3-6D90-4679-B9E44D805A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-79366" y="115637"/>
              <a:ext cx="5213286" cy="5347400"/>
            </a:xfrm>
            <a:prstGeom prst="rect">
              <a:avLst/>
            </a:prstGeom>
          </p:spPr>
        </p:pic>
        <p:pic>
          <p:nvPicPr>
            <p:cNvPr id="1026" name="Picture 2" descr="American flag clip art free vector free vector for free download ...">
              <a:extLst>
                <a:ext uri="{FF2B5EF4-FFF2-40B4-BE49-F238E27FC236}">
                  <a16:creationId xmlns:a16="http://schemas.microsoft.com/office/drawing/2014/main" id="{0149CCAA-0B45-6AFC-26A9-D54E7CDD4D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878832" flipH="1">
              <a:off x="536341" y="3795588"/>
              <a:ext cx="413930" cy="4680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856B0A1-3BD4-678B-87F1-35645BAD9D88}"/>
              </a:ext>
            </a:extLst>
          </p:cNvPr>
          <p:cNvGrpSpPr/>
          <p:nvPr/>
        </p:nvGrpSpPr>
        <p:grpSpPr>
          <a:xfrm>
            <a:off x="501219" y="130742"/>
            <a:ext cx="1591641" cy="1291852"/>
            <a:chOff x="692171" y="318614"/>
            <a:chExt cx="1591641" cy="129185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451D68B-B17B-32F6-EE97-86651892B7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994475" y="844386"/>
              <a:ext cx="289337" cy="28695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2851E6B-EEF7-0003-731B-75AEDE0B38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rgbClr val="309EFF">
                  <a:tint val="45000"/>
                  <a:satMod val="400000"/>
                </a:srgbClr>
              </a:duotone>
              <a:alphaModFix amt="20000"/>
            </a:blip>
            <a:stretch>
              <a:fillRect/>
            </a:stretch>
          </p:blipFill>
          <p:spPr>
            <a:xfrm rot="1250831">
              <a:off x="692171" y="318614"/>
              <a:ext cx="1407855" cy="1291852"/>
            </a:xfrm>
            <a:prstGeom prst="rect">
              <a:avLst/>
            </a:prstGeom>
            <a:effectLst>
              <a:glow rad="228600">
                <a:schemeClr val="accent2">
                  <a:lumMod val="20000"/>
                  <a:lumOff val="80000"/>
                  <a:alpha val="40000"/>
                </a:schemeClr>
              </a:glow>
            </a:effectLst>
          </p:spPr>
        </p:pic>
      </p:grp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5AA20AC9-4598-48E7-A467-180E8E13B894}"/>
              </a:ext>
            </a:extLst>
          </p:cNvPr>
          <p:cNvSpPr txBox="1">
            <a:spLocks/>
          </p:cNvSpPr>
          <p:nvPr/>
        </p:nvSpPr>
        <p:spPr>
          <a:xfrm>
            <a:off x="10197208" y="5178344"/>
            <a:ext cx="1718498" cy="546093"/>
          </a:xfrm>
          <a:custGeom>
            <a:avLst/>
            <a:gdLst>
              <a:gd name="connsiteX0" fmla="*/ 0 w 1718498"/>
              <a:gd name="connsiteY0" fmla="*/ 0 h 546093"/>
              <a:gd name="connsiteX1" fmla="*/ 607203 w 1718498"/>
              <a:gd name="connsiteY1" fmla="*/ 0 h 546093"/>
              <a:gd name="connsiteX2" fmla="*/ 1197220 w 1718498"/>
              <a:gd name="connsiteY2" fmla="*/ 0 h 546093"/>
              <a:gd name="connsiteX3" fmla="*/ 1718498 w 1718498"/>
              <a:gd name="connsiteY3" fmla="*/ 0 h 546093"/>
              <a:gd name="connsiteX4" fmla="*/ 1718498 w 1718498"/>
              <a:gd name="connsiteY4" fmla="*/ 546093 h 546093"/>
              <a:gd name="connsiteX5" fmla="*/ 1180035 w 1718498"/>
              <a:gd name="connsiteY5" fmla="*/ 546093 h 546093"/>
              <a:gd name="connsiteX6" fmla="*/ 607203 w 1718498"/>
              <a:gd name="connsiteY6" fmla="*/ 546093 h 546093"/>
              <a:gd name="connsiteX7" fmla="*/ 0 w 1718498"/>
              <a:gd name="connsiteY7" fmla="*/ 546093 h 546093"/>
              <a:gd name="connsiteX8" fmla="*/ 0 w 1718498"/>
              <a:gd name="connsiteY8" fmla="*/ 0 h 546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8498" h="546093" fill="none" extrusionOk="0">
                <a:moveTo>
                  <a:pt x="0" y="0"/>
                </a:moveTo>
                <a:cubicBezTo>
                  <a:pt x="188616" y="-12784"/>
                  <a:pt x="383536" y="13540"/>
                  <a:pt x="607203" y="0"/>
                </a:cubicBezTo>
                <a:cubicBezTo>
                  <a:pt x="830870" y="-13540"/>
                  <a:pt x="920104" y="13454"/>
                  <a:pt x="1197220" y="0"/>
                </a:cubicBezTo>
                <a:cubicBezTo>
                  <a:pt x="1474336" y="-13454"/>
                  <a:pt x="1499325" y="-18208"/>
                  <a:pt x="1718498" y="0"/>
                </a:cubicBezTo>
                <a:cubicBezTo>
                  <a:pt x="1733360" y="161453"/>
                  <a:pt x="1694010" y="349287"/>
                  <a:pt x="1718498" y="546093"/>
                </a:cubicBezTo>
                <a:cubicBezTo>
                  <a:pt x="1596616" y="558223"/>
                  <a:pt x="1304274" y="521374"/>
                  <a:pt x="1180035" y="546093"/>
                </a:cubicBezTo>
                <a:cubicBezTo>
                  <a:pt x="1055796" y="570812"/>
                  <a:pt x="810446" y="550347"/>
                  <a:pt x="607203" y="546093"/>
                </a:cubicBezTo>
                <a:cubicBezTo>
                  <a:pt x="403960" y="541839"/>
                  <a:pt x="261636" y="526828"/>
                  <a:pt x="0" y="546093"/>
                </a:cubicBezTo>
                <a:cubicBezTo>
                  <a:pt x="-25298" y="333249"/>
                  <a:pt x="-20631" y="134138"/>
                  <a:pt x="0" y="0"/>
                </a:cubicBezTo>
                <a:close/>
              </a:path>
              <a:path w="1718498" h="546093" stroke="0" extrusionOk="0">
                <a:moveTo>
                  <a:pt x="0" y="0"/>
                </a:moveTo>
                <a:cubicBezTo>
                  <a:pt x="144706" y="-15747"/>
                  <a:pt x="344893" y="13149"/>
                  <a:pt x="555648" y="0"/>
                </a:cubicBezTo>
                <a:cubicBezTo>
                  <a:pt x="766403" y="-13149"/>
                  <a:pt x="966455" y="23966"/>
                  <a:pt x="1076925" y="0"/>
                </a:cubicBezTo>
                <a:cubicBezTo>
                  <a:pt x="1187395" y="-23966"/>
                  <a:pt x="1568611" y="-19344"/>
                  <a:pt x="1718498" y="0"/>
                </a:cubicBezTo>
                <a:cubicBezTo>
                  <a:pt x="1704803" y="159569"/>
                  <a:pt x="1726021" y="284308"/>
                  <a:pt x="1718498" y="546093"/>
                </a:cubicBezTo>
                <a:cubicBezTo>
                  <a:pt x="1523180" y="526530"/>
                  <a:pt x="1320143" y="568508"/>
                  <a:pt x="1180035" y="546093"/>
                </a:cubicBezTo>
                <a:cubicBezTo>
                  <a:pt x="1039927" y="523678"/>
                  <a:pt x="868855" y="548623"/>
                  <a:pt x="572833" y="546093"/>
                </a:cubicBezTo>
                <a:cubicBezTo>
                  <a:pt x="276811" y="543563"/>
                  <a:pt x="127980" y="537184"/>
                  <a:pt x="0" y="546093"/>
                </a:cubicBezTo>
                <a:cubicBezTo>
                  <a:pt x="-10730" y="358884"/>
                  <a:pt x="15934" y="186916"/>
                  <a:pt x="0" y="0"/>
                </a:cubicBezTo>
                <a:close/>
              </a:path>
            </a:pathLst>
          </a:custGeom>
          <a:solidFill>
            <a:schemeClr val="accent2">
              <a:alpha val="57000"/>
            </a:schemeClr>
          </a:solidFill>
          <a:ln>
            <a:solidFill>
              <a:srgbClr val="56868C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chemeClr val="accent1"/>
                </a:solidFill>
                <a:latin typeface="Outfit SemiBold" pitchFamily="2" charset="0"/>
              </a:rPr>
              <a:t>Medicare guidance at no-cost to you!</a:t>
            </a:r>
          </a:p>
        </p:txBody>
      </p:sp>
    </p:spTree>
    <p:extLst>
      <p:ext uri="{BB962C8B-B14F-4D97-AF65-F5344CB8AC3E}">
        <p14:creationId xmlns:p14="http://schemas.microsoft.com/office/powerpoint/2010/main" val="19834004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E8E68E2-440F-83A5-946E-D61EEEA4D7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5119" y="1"/>
            <a:ext cx="2255420" cy="2267108"/>
          </a:xfrm>
          <a:prstGeom prst="rect">
            <a:avLst/>
          </a:prstGeom>
        </p:spPr>
      </p:pic>
      <p:pic>
        <p:nvPicPr>
          <p:cNvPr id="2" name="Google Shape;132;p15">
            <a:extLst>
              <a:ext uri="{FF2B5EF4-FFF2-40B4-BE49-F238E27FC236}">
                <a16:creationId xmlns:a16="http://schemas.microsoft.com/office/drawing/2014/main" id="{A4036004-D093-CD19-D51F-6C6B18F435D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0546" y="5498482"/>
            <a:ext cx="1340837" cy="1361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33;p15">
            <a:extLst>
              <a:ext uri="{FF2B5EF4-FFF2-40B4-BE49-F238E27FC236}">
                <a16:creationId xmlns:a16="http://schemas.microsoft.com/office/drawing/2014/main" id="{79502513-3712-2AB3-B9B4-38ACAAD635B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8362" y="5552549"/>
            <a:ext cx="1481158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34;p15">
            <a:extLst>
              <a:ext uri="{FF2B5EF4-FFF2-40B4-BE49-F238E27FC236}">
                <a16:creationId xmlns:a16="http://schemas.microsoft.com/office/drawing/2014/main" id="{4D9B5467-8DB9-5C13-27CF-11B40829155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5363" y="5550601"/>
            <a:ext cx="1380049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35;p15">
            <a:extLst>
              <a:ext uri="{FF2B5EF4-FFF2-40B4-BE49-F238E27FC236}">
                <a16:creationId xmlns:a16="http://schemas.microsoft.com/office/drawing/2014/main" id="{FBF0D675-AD96-8887-34A9-79991095ADD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1582" y="5550601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36;p15">
            <a:extLst>
              <a:ext uri="{FF2B5EF4-FFF2-40B4-BE49-F238E27FC236}">
                <a16:creationId xmlns:a16="http://schemas.microsoft.com/office/drawing/2014/main" id="{9A50FA69-3249-4DEA-7001-50E2655F8F9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89149" y="5424617"/>
            <a:ext cx="1367302" cy="1433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15">
            <a:extLst>
              <a:ext uri="{FF2B5EF4-FFF2-40B4-BE49-F238E27FC236}">
                <a16:creationId xmlns:a16="http://schemas.microsoft.com/office/drawing/2014/main" id="{F007EC7D-FD6A-BF06-698B-3D326AF0470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03181" y="5550601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38;p15">
            <a:extLst>
              <a:ext uri="{FF2B5EF4-FFF2-40B4-BE49-F238E27FC236}">
                <a16:creationId xmlns:a16="http://schemas.microsoft.com/office/drawing/2014/main" id="{40AC89B0-6C77-17DE-F339-E12F5F93E85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03164" y="5551739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134;p15">
            <a:extLst>
              <a:ext uri="{FF2B5EF4-FFF2-40B4-BE49-F238E27FC236}">
                <a16:creationId xmlns:a16="http://schemas.microsoft.com/office/drawing/2014/main" id="{DDC079AF-3463-A229-C255-EA27AF3D990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34475" y="5549463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135;p15">
            <a:extLst>
              <a:ext uri="{FF2B5EF4-FFF2-40B4-BE49-F238E27FC236}">
                <a16:creationId xmlns:a16="http://schemas.microsoft.com/office/drawing/2014/main" id="{3A58E154-8B06-90C5-CB81-6477108DCD4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41482" y="5521615"/>
            <a:ext cx="1394815" cy="1335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36;p15">
            <a:extLst>
              <a:ext uri="{FF2B5EF4-FFF2-40B4-BE49-F238E27FC236}">
                <a16:creationId xmlns:a16="http://schemas.microsoft.com/office/drawing/2014/main" id="{3FE70316-639D-EE06-84D2-03B38AC84DD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41975" y="5556780"/>
            <a:ext cx="1380049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137;p15">
            <a:extLst>
              <a:ext uri="{FF2B5EF4-FFF2-40B4-BE49-F238E27FC236}">
                <a16:creationId xmlns:a16="http://schemas.microsoft.com/office/drawing/2014/main" id="{1219CBEA-4C5B-CBA0-6FF9-624D5B917D9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43081" y="5555642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138;p15">
            <a:extLst>
              <a:ext uri="{FF2B5EF4-FFF2-40B4-BE49-F238E27FC236}">
                <a16:creationId xmlns:a16="http://schemas.microsoft.com/office/drawing/2014/main" id="{2059C3B3-D66A-563B-A53B-FF6007B463E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43064" y="5550601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140;p15">
            <a:extLst>
              <a:ext uri="{FF2B5EF4-FFF2-40B4-BE49-F238E27FC236}">
                <a16:creationId xmlns:a16="http://schemas.microsoft.com/office/drawing/2014/main" id="{70AEBFD0-E12F-05F5-E2BE-DB40EDF6DFB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77679"/>
          <a:stretch/>
        </p:blipFill>
        <p:spPr>
          <a:xfrm rot="-2700000" flipH="1">
            <a:off x="8269183" y="5921463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142;p15">
            <a:extLst>
              <a:ext uri="{FF2B5EF4-FFF2-40B4-BE49-F238E27FC236}">
                <a16:creationId xmlns:a16="http://schemas.microsoft.com/office/drawing/2014/main" id="{58D07110-81E8-C149-753A-65C38E450F9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77679"/>
          <a:stretch/>
        </p:blipFill>
        <p:spPr>
          <a:xfrm rot="2700000">
            <a:off x="11179491" y="5934025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144;p15">
            <a:extLst>
              <a:ext uri="{FF2B5EF4-FFF2-40B4-BE49-F238E27FC236}">
                <a16:creationId xmlns:a16="http://schemas.microsoft.com/office/drawing/2014/main" id="{86FC8E11-77A7-2EF1-16DD-0E4C045B456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r="77679"/>
          <a:stretch/>
        </p:blipFill>
        <p:spPr>
          <a:xfrm rot="2700000">
            <a:off x="3864655" y="5851106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146;p15">
            <a:extLst>
              <a:ext uri="{FF2B5EF4-FFF2-40B4-BE49-F238E27FC236}">
                <a16:creationId xmlns:a16="http://schemas.microsoft.com/office/drawing/2014/main" id="{C30CA806-6534-8C8D-66E6-87189B5D7A3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r="77679"/>
          <a:stretch/>
        </p:blipFill>
        <p:spPr>
          <a:xfrm rot="-2700000" flipH="1">
            <a:off x="5661837" y="5851107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148;p15">
            <a:extLst>
              <a:ext uri="{FF2B5EF4-FFF2-40B4-BE49-F238E27FC236}">
                <a16:creationId xmlns:a16="http://schemas.microsoft.com/office/drawing/2014/main" id="{69E686EE-2FEF-2DBD-2253-123979BA052C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r="77679"/>
          <a:stretch/>
        </p:blipFill>
        <p:spPr>
          <a:xfrm rot="-2700000" flipH="1">
            <a:off x="2613237" y="5898169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150;p15">
            <a:extLst>
              <a:ext uri="{FF2B5EF4-FFF2-40B4-BE49-F238E27FC236}">
                <a16:creationId xmlns:a16="http://schemas.microsoft.com/office/drawing/2014/main" id="{B3E4A619-A860-28D5-C2ED-DB82E7AFDB07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r="77679"/>
          <a:stretch/>
        </p:blipFill>
        <p:spPr>
          <a:xfrm rot="2700000">
            <a:off x="7233062" y="5835519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152;p15">
            <a:extLst>
              <a:ext uri="{FF2B5EF4-FFF2-40B4-BE49-F238E27FC236}">
                <a16:creationId xmlns:a16="http://schemas.microsoft.com/office/drawing/2014/main" id="{2ED777C1-22BB-7635-1962-4BBBB87E2CFD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r="77679"/>
          <a:stretch/>
        </p:blipFill>
        <p:spPr>
          <a:xfrm rot="2700000">
            <a:off x="4768124" y="5954819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156;p15">
            <a:extLst>
              <a:ext uri="{FF2B5EF4-FFF2-40B4-BE49-F238E27FC236}">
                <a16:creationId xmlns:a16="http://schemas.microsoft.com/office/drawing/2014/main" id="{3387F9F9-60F6-1D46-B138-8EFFF45EB19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r="77679"/>
          <a:stretch/>
        </p:blipFill>
        <p:spPr>
          <a:xfrm rot="2700000">
            <a:off x="8871000" y="6010498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158;p15">
            <a:extLst>
              <a:ext uri="{FF2B5EF4-FFF2-40B4-BE49-F238E27FC236}">
                <a16:creationId xmlns:a16="http://schemas.microsoft.com/office/drawing/2014/main" id="{C11E0E27-3F12-6162-A3B1-2EB4B0C92C0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77679"/>
          <a:stretch/>
        </p:blipFill>
        <p:spPr>
          <a:xfrm rot="-2700000" flipH="1">
            <a:off x="6504187" y="5898169"/>
            <a:ext cx="302625" cy="301062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141;p15">
            <a:extLst>
              <a:ext uri="{FF2B5EF4-FFF2-40B4-BE49-F238E27FC236}">
                <a16:creationId xmlns:a16="http://schemas.microsoft.com/office/drawing/2014/main" id="{4C0BC71B-636E-8128-3A4C-FE18F683586E}"/>
              </a:ext>
            </a:extLst>
          </p:cNvPr>
          <p:cNvSpPr/>
          <p:nvPr/>
        </p:nvSpPr>
        <p:spPr>
          <a:xfrm flipH="1">
            <a:off x="9108045" y="6152182"/>
            <a:ext cx="145412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9" name="Google Shape;141;p15">
            <a:extLst>
              <a:ext uri="{FF2B5EF4-FFF2-40B4-BE49-F238E27FC236}">
                <a16:creationId xmlns:a16="http://schemas.microsoft.com/office/drawing/2014/main" id="{61DF672E-449F-B977-B204-46FF8A074341}"/>
              </a:ext>
            </a:extLst>
          </p:cNvPr>
          <p:cNvSpPr/>
          <p:nvPr/>
        </p:nvSpPr>
        <p:spPr>
          <a:xfrm>
            <a:off x="8195630" y="6056400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0" name="Google Shape;141;p15">
            <a:extLst>
              <a:ext uri="{FF2B5EF4-FFF2-40B4-BE49-F238E27FC236}">
                <a16:creationId xmlns:a16="http://schemas.microsoft.com/office/drawing/2014/main" id="{DA0A6A98-26EC-5671-F46C-E2DB7A543B2D}"/>
              </a:ext>
            </a:extLst>
          </p:cNvPr>
          <p:cNvSpPr/>
          <p:nvPr/>
        </p:nvSpPr>
        <p:spPr>
          <a:xfrm>
            <a:off x="7151321" y="5979152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1" name="Google Shape;141;p15">
            <a:extLst>
              <a:ext uri="{FF2B5EF4-FFF2-40B4-BE49-F238E27FC236}">
                <a16:creationId xmlns:a16="http://schemas.microsoft.com/office/drawing/2014/main" id="{A32D47EB-1C57-F168-5042-B2A95E81061F}"/>
              </a:ext>
            </a:extLst>
          </p:cNvPr>
          <p:cNvSpPr/>
          <p:nvPr/>
        </p:nvSpPr>
        <p:spPr>
          <a:xfrm>
            <a:off x="3935412" y="6048700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" name="Google Shape;141;p15">
            <a:extLst>
              <a:ext uri="{FF2B5EF4-FFF2-40B4-BE49-F238E27FC236}">
                <a16:creationId xmlns:a16="http://schemas.microsoft.com/office/drawing/2014/main" id="{08490351-FE19-976F-728D-5A5753A1F39C}"/>
              </a:ext>
            </a:extLst>
          </p:cNvPr>
          <p:cNvSpPr/>
          <p:nvPr/>
        </p:nvSpPr>
        <p:spPr>
          <a:xfrm flipH="1">
            <a:off x="2838513" y="6048700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3" name="Google Shape;141;p15">
            <a:extLst>
              <a:ext uri="{FF2B5EF4-FFF2-40B4-BE49-F238E27FC236}">
                <a16:creationId xmlns:a16="http://schemas.microsoft.com/office/drawing/2014/main" id="{4B11AE68-1E59-AEC3-19AB-03E8B3602458}"/>
              </a:ext>
            </a:extLst>
          </p:cNvPr>
          <p:cNvSpPr/>
          <p:nvPr/>
        </p:nvSpPr>
        <p:spPr>
          <a:xfrm>
            <a:off x="11126702" y="6068961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4" name="Google Shape;141;p15">
            <a:extLst>
              <a:ext uri="{FF2B5EF4-FFF2-40B4-BE49-F238E27FC236}">
                <a16:creationId xmlns:a16="http://schemas.microsoft.com/office/drawing/2014/main" id="{65ACA5D2-E49F-95FA-E423-223981DCEA2C}"/>
              </a:ext>
            </a:extLst>
          </p:cNvPr>
          <p:cNvSpPr/>
          <p:nvPr/>
        </p:nvSpPr>
        <p:spPr>
          <a:xfrm flipH="1">
            <a:off x="5006202" y="6105350"/>
            <a:ext cx="195441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5" name="Google Shape;141;p15">
            <a:extLst>
              <a:ext uri="{FF2B5EF4-FFF2-40B4-BE49-F238E27FC236}">
                <a16:creationId xmlns:a16="http://schemas.microsoft.com/office/drawing/2014/main" id="{20FFCB7C-5BE5-E264-21A3-EC7B05998879}"/>
              </a:ext>
            </a:extLst>
          </p:cNvPr>
          <p:cNvSpPr/>
          <p:nvPr/>
        </p:nvSpPr>
        <p:spPr>
          <a:xfrm>
            <a:off x="5576526" y="6003859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00" name="Google Shape;132;p15">
            <a:extLst>
              <a:ext uri="{FF2B5EF4-FFF2-40B4-BE49-F238E27FC236}">
                <a16:creationId xmlns:a16="http://schemas.microsoft.com/office/drawing/2014/main" id="{A89C55E3-D9A2-C171-BA84-EADC4F9242E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09591" y="5498482"/>
            <a:ext cx="1461040" cy="1307399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41;p15">
            <a:extLst>
              <a:ext uri="{FF2B5EF4-FFF2-40B4-BE49-F238E27FC236}">
                <a16:creationId xmlns:a16="http://schemas.microsoft.com/office/drawing/2014/main" id="{42F639C4-9F1B-C32F-1028-399381021EF5}"/>
              </a:ext>
            </a:extLst>
          </p:cNvPr>
          <p:cNvSpPr/>
          <p:nvPr/>
        </p:nvSpPr>
        <p:spPr>
          <a:xfrm flipH="1">
            <a:off x="6725667" y="6055001"/>
            <a:ext cx="195441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34" name="Google Shape;136;p15">
            <a:extLst>
              <a:ext uri="{FF2B5EF4-FFF2-40B4-BE49-F238E27FC236}">
                <a16:creationId xmlns:a16="http://schemas.microsoft.com/office/drawing/2014/main" id="{32A750B8-41C6-0102-479C-A6BE115CF82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91523" y="5521615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6;p15">
            <a:extLst>
              <a:ext uri="{FF2B5EF4-FFF2-40B4-BE49-F238E27FC236}">
                <a16:creationId xmlns:a16="http://schemas.microsoft.com/office/drawing/2014/main" id="{994BA5BD-17A7-AE07-1D01-15D94B02965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01626" y="5752285"/>
            <a:ext cx="1094888" cy="1110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54;p15">
            <a:extLst>
              <a:ext uri="{FF2B5EF4-FFF2-40B4-BE49-F238E27FC236}">
                <a16:creationId xmlns:a16="http://schemas.microsoft.com/office/drawing/2014/main" id="{A33F60D0-7A4A-4EF3-122A-35F4321F3298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r="77679"/>
          <a:stretch/>
        </p:blipFill>
        <p:spPr>
          <a:xfrm rot="-2700000" flipH="1">
            <a:off x="9982892" y="5917968"/>
            <a:ext cx="302625" cy="301062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1;p15">
            <a:extLst>
              <a:ext uri="{FF2B5EF4-FFF2-40B4-BE49-F238E27FC236}">
                <a16:creationId xmlns:a16="http://schemas.microsoft.com/office/drawing/2014/main" id="{38B064FD-8034-434D-73BD-CA0ACFB27DF3}"/>
              </a:ext>
            </a:extLst>
          </p:cNvPr>
          <p:cNvSpPr/>
          <p:nvPr/>
        </p:nvSpPr>
        <p:spPr>
          <a:xfrm flipH="1">
            <a:off x="10207965" y="6066764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41" name="Google Shape;132;p15">
            <a:extLst>
              <a:ext uri="{FF2B5EF4-FFF2-40B4-BE49-F238E27FC236}">
                <a16:creationId xmlns:a16="http://schemas.microsoft.com/office/drawing/2014/main" id="{451FBF1D-F590-A5BF-C355-179744492FB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37820" y="5423478"/>
            <a:ext cx="1492199" cy="1433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4;p15">
            <a:extLst>
              <a:ext uri="{FF2B5EF4-FFF2-40B4-BE49-F238E27FC236}">
                <a16:creationId xmlns:a16="http://schemas.microsoft.com/office/drawing/2014/main" id="{641AA8EE-D18A-643A-0A87-8D6D5BAD589C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r="77679"/>
          <a:stretch/>
        </p:blipFill>
        <p:spPr>
          <a:xfrm rot="-2700000" flipH="1">
            <a:off x="593050" y="6059047"/>
            <a:ext cx="302625" cy="301062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41;p15">
            <a:extLst>
              <a:ext uri="{FF2B5EF4-FFF2-40B4-BE49-F238E27FC236}">
                <a16:creationId xmlns:a16="http://schemas.microsoft.com/office/drawing/2014/main" id="{D4D743F8-9E19-61C6-CE76-6A73A4F6BEB6}"/>
              </a:ext>
            </a:extLst>
          </p:cNvPr>
          <p:cNvSpPr/>
          <p:nvPr/>
        </p:nvSpPr>
        <p:spPr>
          <a:xfrm flipH="1">
            <a:off x="811099" y="6193983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52" name="Google Shape;156;p15">
            <a:extLst>
              <a:ext uri="{FF2B5EF4-FFF2-40B4-BE49-F238E27FC236}">
                <a16:creationId xmlns:a16="http://schemas.microsoft.com/office/drawing/2014/main" id="{7886516E-851F-4C24-B566-E4AFEDB5C9C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r="77679"/>
          <a:stretch/>
        </p:blipFill>
        <p:spPr>
          <a:xfrm rot="2700000">
            <a:off x="1757429" y="5988241"/>
            <a:ext cx="302625" cy="301062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41;p15">
            <a:extLst>
              <a:ext uri="{FF2B5EF4-FFF2-40B4-BE49-F238E27FC236}">
                <a16:creationId xmlns:a16="http://schemas.microsoft.com/office/drawing/2014/main" id="{0489C556-8B1B-EFE1-25F6-E5B8519CE084}"/>
              </a:ext>
            </a:extLst>
          </p:cNvPr>
          <p:cNvSpPr/>
          <p:nvPr/>
        </p:nvSpPr>
        <p:spPr>
          <a:xfrm flipH="1">
            <a:off x="1994474" y="6129925"/>
            <a:ext cx="145412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1" name="Picture 10" descr="A white letter o with a star in the middle&#10;&#10;Description automatically generated with low confidence">
            <a:extLst>
              <a:ext uri="{FF2B5EF4-FFF2-40B4-BE49-F238E27FC236}">
                <a16:creationId xmlns:a16="http://schemas.microsoft.com/office/drawing/2014/main" id="{CD5582BC-3ACE-9DFC-3FC1-2F8A00C7F9F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95957" y="6608074"/>
            <a:ext cx="1616348" cy="182021"/>
          </a:xfrm>
          <a:prstGeom prst="rect">
            <a:avLst/>
          </a:prstGeom>
        </p:spPr>
      </p:pic>
      <p:sp>
        <p:nvSpPr>
          <p:cNvPr id="41" name="Title 69">
            <a:extLst>
              <a:ext uri="{FF2B5EF4-FFF2-40B4-BE49-F238E27FC236}">
                <a16:creationId xmlns:a16="http://schemas.microsoft.com/office/drawing/2014/main" id="{661245AF-4AE5-8C7D-2099-6024874F5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8513" y="455484"/>
            <a:ext cx="5264910" cy="602220"/>
          </a:xfrm>
        </p:spPr>
        <p:txBody>
          <a:bodyPr/>
          <a:lstStyle/>
          <a:p>
            <a:pPr algn="ctr"/>
            <a:r>
              <a:rPr lang="en-US" sz="3800" dirty="0">
                <a:solidFill>
                  <a:srgbClr val="53945C"/>
                </a:solidFill>
                <a:latin typeface="Outfit SemiBold" pitchFamily="2" charset="0"/>
              </a:rPr>
              <a:t>ShopYourPlan.com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B2D0B42-4D16-CC20-C473-CED24C07C4F0}"/>
              </a:ext>
            </a:extLst>
          </p:cNvPr>
          <p:cNvSpPr txBox="1"/>
          <p:nvPr/>
        </p:nvSpPr>
        <p:spPr>
          <a:xfrm>
            <a:off x="1382099" y="1616886"/>
            <a:ext cx="6629048" cy="3566796"/>
          </a:xfrm>
          <a:prstGeom prst="rect">
            <a:avLst/>
          </a:prstGeom>
          <a:solidFill>
            <a:srgbClr val="D5F4FF">
              <a:alpha val="57000"/>
            </a:srgbClr>
          </a:solidFill>
          <a:ln w="1270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629048"/>
                      <a:gd name="connsiteY0" fmla="*/ 0 h 3566796"/>
                      <a:gd name="connsiteX1" fmla="*/ 486130 w 6629048"/>
                      <a:gd name="connsiteY1" fmla="*/ 0 h 3566796"/>
                      <a:gd name="connsiteX2" fmla="*/ 1104841 w 6629048"/>
                      <a:gd name="connsiteY2" fmla="*/ 0 h 3566796"/>
                      <a:gd name="connsiteX3" fmla="*/ 1524681 w 6629048"/>
                      <a:gd name="connsiteY3" fmla="*/ 0 h 3566796"/>
                      <a:gd name="connsiteX4" fmla="*/ 2077102 w 6629048"/>
                      <a:gd name="connsiteY4" fmla="*/ 0 h 3566796"/>
                      <a:gd name="connsiteX5" fmla="*/ 2695813 w 6629048"/>
                      <a:gd name="connsiteY5" fmla="*/ 0 h 3566796"/>
                      <a:gd name="connsiteX6" fmla="*/ 3049362 w 6629048"/>
                      <a:gd name="connsiteY6" fmla="*/ 0 h 3566796"/>
                      <a:gd name="connsiteX7" fmla="*/ 3402911 w 6629048"/>
                      <a:gd name="connsiteY7" fmla="*/ 0 h 3566796"/>
                      <a:gd name="connsiteX8" fmla="*/ 4087913 w 6629048"/>
                      <a:gd name="connsiteY8" fmla="*/ 0 h 3566796"/>
                      <a:gd name="connsiteX9" fmla="*/ 4640334 w 6629048"/>
                      <a:gd name="connsiteY9" fmla="*/ 0 h 3566796"/>
                      <a:gd name="connsiteX10" fmla="*/ 4993883 w 6629048"/>
                      <a:gd name="connsiteY10" fmla="*/ 0 h 3566796"/>
                      <a:gd name="connsiteX11" fmla="*/ 5546303 w 6629048"/>
                      <a:gd name="connsiteY11" fmla="*/ 0 h 3566796"/>
                      <a:gd name="connsiteX12" fmla="*/ 6629048 w 6629048"/>
                      <a:gd name="connsiteY12" fmla="*/ 0 h 3566796"/>
                      <a:gd name="connsiteX13" fmla="*/ 6629048 w 6629048"/>
                      <a:gd name="connsiteY13" fmla="*/ 558798 h 3566796"/>
                      <a:gd name="connsiteX14" fmla="*/ 6629048 w 6629048"/>
                      <a:gd name="connsiteY14" fmla="*/ 1153264 h 3566796"/>
                      <a:gd name="connsiteX15" fmla="*/ 6629048 w 6629048"/>
                      <a:gd name="connsiteY15" fmla="*/ 1640726 h 3566796"/>
                      <a:gd name="connsiteX16" fmla="*/ 6629048 w 6629048"/>
                      <a:gd name="connsiteY16" fmla="*/ 2306528 h 3566796"/>
                      <a:gd name="connsiteX17" fmla="*/ 6629048 w 6629048"/>
                      <a:gd name="connsiteY17" fmla="*/ 2900994 h 3566796"/>
                      <a:gd name="connsiteX18" fmla="*/ 6629048 w 6629048"/>
                      <a:gd name="connsiteY18" fmla="*/ 3566796 h 3566796"/>
                      <a:gd name="connsiteX19" fmla="*/ 6142918 w 6629048"/>
                      <a:gd name="connsiteY19" fmla="*/ 3566796 h 3566796"/>
                      <a:gd name="connsiteX20" fmla="*/ 5723078 w 6629048"/>
                      <a:gd name="connsiteY20" fmla="*/ 3566796 h 3566796"/>
                      <a:gd name="connsiteX21" fmla="*/ 5038076 w 6629048"/>
                      <a:gd name="connsiteY21" fmla="*/ 3566796 h 3566796"/>
                      <a:gd name="connsiteX22" fmla="*/ 4485656 w 6629048"/>
                      <a:gd name="connsiteY22" fmla="*/ 3566796 h 3566796"/>
                      <a:gd name="connsiteX23" fmla="*/ 4132107 w 6629048"/>
                      <a:gd name="connsiteY23" fmla="*/ 3566796 h 3566796"/>
                      <a:gd name="connsiteX24" fmla="*/ 3579686 w 6629048"/>
                      <a:gd name="connsiteY24" fmla="*/ 3566796 h 3566796"/>
                      <a:gd name="connsiteX25" fmla="*/ 3093556 w 6629048"/>
                      <a:gd name="connsiteY25" fmla="*/ 3566796 h 3566796"/>
                      <a:gd name="connsiteX26" fmla="*/ 2607426 w 6629048"/>
                      <a:gd name="connsiteY26" fmla="*/ 3566796 h 3566796"/>
                      <a:gd name="connsiteX27" fmla="*/ 2121295 w 6629048"/>
                      <a:gd name="connsiteY27" fmla="*/ 3566796 h 3566796"/>
                      <a:gd name="connsiteX28" fmla="*/ 1635165 w 6629048"/>
                      <a:gd name="connsiteY28" fmla="*/ 3566796 h 3566796"/>
                      <a:gd name="connsiteX29" fmla="*/ 1016454 w 6629048"/>
                      <a:gd name="connsiteY29" fmla="*/ 3566796 h 3566796"/>
                      <a:gd name="connsiteX30" fmla="*/ 0 w 6629048"/>
                      <a:gd name="connsiteY30" fmla="*/ 3566796 h 3566796"/>
                      <a:gd name="connsiteX31" fmla="*/ 0 w 6629048"/>
                      <a:gd name="connsiteY31" fmla="*/ 3079334 h 3566796"/>
                      <a:gd name="connsiteX32" fmla="*/ 0 w 6629048"/>
                      <a:gd name="connsiteY32" fmla="*/ 2520536 h 3566796"/>
                      <a:gd name="connsiteX33" fmla="*/ 0 w 6629048"/>
                      <a:gd name="connsiteY33" fmla="*/ 1890402 h 3566796"/>
                      <a:gd name="connsiteX34" fmla="*/ 0 w 6629048"/>
                      <a:gd name="connsiteY34" fmla="*/ 1224600 h 3566796"/>
                      <a:gd name="connsiteX35" fmla="*/ 0 w 6629048"/>
                      <a:gd name="connsiteY35" fmla="*/ 737138 h 3566796"/>
                      <a:gd name="connsiteX36" fmla="*/ 0 w 6629048"/>
                      <a:gd name="connsiteY36" fmla="*/ 0 h 35667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6629048" h="3566796" fill="none" extrusionOk="0">
                        <a:moveTo>
                          <a:pt x="0" y="0"/>
                        </a:moveTo>
                        <a:cubicBezTo>
                          <a:pt x="173468" y="-9851"/>
                          <a:pt x="278786" y="12956"/>
                          <a:pt x="486130" y="0"/>
                        </a:cubicBezTo>
                        <a:cubicBezTo>
                          <a:pt x="693474" y="-12956"/>
                          <a:pt x="937534" y="10359"/>
                          <a:pt x="1104841" y="0"/>
                        </a:cubicBezTo>
                        <a:cubicBezTo>
                          <a:pt x="1272148" y="-10359"/>
                          <a:pt x="1384719" y="10824"/>
                          <a:pt x="1524681" y="0"/>
                        </a:cubicBezTo>
                        <a:cubicBezTo>
                          <a:pt x="1664643" y="-10824"/>
                          <a:pt x="1912569" y="14758"/>
                          <a:pt x="2077102" y="0"/>
                        </a:cubicBezTo>
                        <a:cubicBezTo>
                          <a:pt x="2241635" y="-14758"/>
                          <a:pt x="2389334" y="10323"/>
                          <a:pt x="2695813" y="0"/>
                        </a:cubicBezTo>
                        <a:cubicBezTo>
                          <a:pt x="3002292" y="-10323"/>
                          <a:pt x="2934453" y="11707"/>
                          <a:pt x="3049362" y="0"/>
                        </a:cubicBezTo>
                        <a:cubicBezTo>
                          <a:pt x="3164271" y="-11707"/>
                          <a:pt x="3303839" y="32032"/>
                          <a:pt x="3402911" y="0"/>
                        </a:cubicBezTo>
                        <a:cubicBezTo>
                          <a:pt x="3501983" y="-32032"/>
                          <a:pt x="3858570" y="45191"/>
                          <a:pt x="4087913" y="0"/>
                        </a:cubicBezTo>
                        <a:cubicBezTo>
                          <a:pt x="4317256" y="-45191"/>
                          <a:pt x="4520089" y="31431"/>
                          <a:pt x="4640334" y="0"/>
                        </a:cubicBezTo>
                        <a:cubicBezTo>
                          <a:pt x="4760579" y="-31431"/>
                          <a:pt x="4888971" y="7135"/>
                          <a:pt x="4993883" y="0"/>
                        </a:cubicBezTo>
                        <a:cubicBezTo>
                          <a:pt x="5098795" y="-7135"/>
                          <a:pt x="5376735" y="11728"/>
                          <a:pt x="5546303" y="0"/>
                        </a:cubicBezTo>
                        <a:cubicBezTo>
                          <a:pt x="5715871" y="-11728"/>
                          <a:pt x="6297420" y="114330"/>
                          <a:pt x="6629048" y="0"/>
                        </a:cubicBezTo>
                        <a:cubicBezTo>
                          <a:pt x="6648665" y="184804"/>
                          <a:pt x="6566415" y="377192"/>
                          <a:pt x="6629048" y="558798"/>
                        </a:cubicBezTo>
                        <a:cubicBezTo>
                          <a:pt x="6691681" y="740404"/>
                          <a:pt x="6572117" y="950313"/>
                          <a:pt x="6629048" y="1153264"/>
                        </a:cubicBezTo>
                        <a:cubicBezTo>
                          <a:pt x="6685979" y="1356215"/>
                          <a:pt x="6610389" y="1456863"/>
                          <a:pt x="6629048" y="1640726"/>
                        </a:cubicBezTo>
                        <a:cubicBezTo>
                          <a:pt x="6647707" y="1824589"/>
                          <a:pt x="6585160" y="2086921"/>
                          <a:pt x="6629048" y="2306528"/>
                        </a:cubicBezTo>
                        <a:cubicBezTo>
                          <a:pt x="6672936" y="2526135"/>
                          <a:pt x="6595172" y="2716807"/>
                          <a:pt x="6629048" y="2900994"/>
                        </a:cubicBezTo>
                        <a:cubicBezTo>
                          <a:pt x="6662924" y="3085181"/>
                          <a:pt x="6588220" y="3340026"/>
                          <a:pt x="6629048" y="3566796"/>
                        </a:cubicBezTo>
                        <a:cubicBezTo>
                          <a:pt x="6518795" y="3596360"/>
                          <a:pt x="6361862" y="3509397"/>
                          <a:pt x="6142918" y="3566796"/>
                        </a:cubicBezTo>
                        <a:cubicBezTo>
                          <a:pt x="5923974" y="3624195"/>
                          <a:pt x="5902627" y="3546902"/>
                          <a:pt x="5723078" y="3566796"/>
                        </a:cubicBezTo>
                        <a:cubicBezTo>
                          <a:pt x="5543529" y="3586690"/>
                          <a:pt x="5185723" y="3519018"/>
                          <a:pt x="5038076" y="3566796"/>
                        </a:cubicBezTo>
                        <a:cubicBezTo>
                          <a:pt x="4890429" y="3614574"/>
                          <a:pt x="4603789" y="3535293"/>
                          <a:pt x="4485656" y="3566796"/>
                        </a:cubicBezTo>
                        <a:cubicBezTo>
                          <a:pt x="4367523" y="3598299"/>
                          <a:pt x="4285595" y="3544133"/>
                          <a:pt x="4132107" y="3566796"/>
                        </a:cubicBezTo>
                        <a:cubicBezTo>
                          <a:pt x="3978619" y="3589459"/>
                          <a:pt x="3729605" y="3561698"/>
                          <a:pt x="3579686" y="3566796"/>
                        </a:cubicBezTo>
                        <a:cubicBezTo>
                          <a:pt x="3429767" y="3571894"/>
                          <a:pt x="3274707" y="3536117"/>
                          <a:pt x="3093556" y="3566796"/>
                        </a:cubicBezTo>
                        <a:cubicBezTo>
                          <a:pt x="2912405" y="3597475"/>
                          <a:pt x="2843472" y="3552447"/>
                          <a:pt x="2607426" y="3566796"/>
                        </a:cubicBezTo>
                        <a:cubicBezTo>
                          <a:pt x="2371380" y="3581145"/>
                          <a:pt x="2311156" y="3529605"/>
                          <a:pt x="2121295" y="3566796"/>
                        </a:cubicBezTo>
                        <a:cubicBezTo>
                          <a:pt x="1931434" y="3603987"/>
                          <a:pt x="1843628" y="3555811"/>
                          <a:pt x="1635165" y="3566796"/>
                        </a:cubicBezTo>
                        <a:cubicBezTo>
                          <a:pt x="1426702" y="3577781"/>
                          <a:pt x="1147174" y="3527387"/>
                          <a:pt x="1016454" y="3566796"/>
                        </a:cubicBezTo>
                        <a:cubicBezTo>
                          <a:pt x="885734" y="3606205"/>
                          <a:pt x="495057" y="3512648"/>
                          <a:pt x="0" y="3566796"/>
                        </a:cubicBezTo>
                        <a:cubicBezTo>
                          <a:pt x="-3457" y="3439576"/>
                          <a:pt x="42477" y="3177844"/>
                          <a:pt x="0" y="3079334"/>
                        </a:cubicBezTo>
                        <a:cubicBezTo>
                          <a:pt x="-42477" y="2980824"/>
                          <a:pt x="33373" y="2694493"/>
                          <a:pt x="0" y="2520536"/>
                        </a:cubicBezTo>
                        <a:cubicBezTo>
                          <a:pt x="-33373" y="2346579"/>
                          <a:pt x="46983" y="2203719"/>
                          <a:pt x="0" y="1890402"/>
                        </a:cubicBezTo>
                        <a:cubicBezTo>
                          <a:pt x="-46983" y="1577085"/>
                          <a:pt x="42466" y="1456697"/>
                          <a:pt x="0" y="1224600"/>
                        </a:cubicBezTo>
                        <a:cubicBezTo>
                          <a:pt x="-42466" y="992503"/>
                          <a:pt x="1626" y="945332"/>
                          <a:pt x="0" y="737138"/>
                        </a:cubicBezTo>
                        <a:cubicBezTo>
                          <a:pt x="-1626" y="528944"/>
                          <a:pt x="61348" y="282588"/>
                          <a:pt x="0" y="0"/>
                        </a:cubicBezTo>
                        <a:close/>
                      </a:path>
                      <a:path w="6629048" h="3566796" stroke="0" extrusionOk="0">
                        <a:moveTo>
                          <a:pt x="0" y="0"/>
                        </a:moveTo>
                        <a:cubicBezTo>
                          <a:pt x="184671" y="-54944"/>
                          <a:pt x="348437" y="3217"/>
                          <a:pt x="486130" y="0"/>
                        </a:cubicBezTo>
                        <a:cubicBezTo>
                          <a:pt x="623823" y="-3217"/>
                          <a:pt x="675753" y="19547"/>
                          <a:pt x="839679" y="0"/>
                        </a:cubicBezTo>
                        <a:cubicBezTo>
                          <a:pt x="1003605" y="-19547"/>
                          <a:pt x="1321663" y="8309"/>
                          <a:pt x="1524681" y="0"/>
                        </a:cubicBezTo>
                        <a:cubicBezTo>
                          <a:pt x="1727699" y="-8309"/>
                          <a:pt x="1801787" y="14398"/>
                          <a:pt x="2010811" y="0"/>
                        </a:cubicBezTo>
                        <a:cubicBezTo>
                          <a:pt x="2219835" y="-14398"/>
                          <a:pt x="2313876" y="30685"/>
                          <a:pt x="2496941" y="0"/>
                        </a:cubicBezTo>
                        <a:cubicBezTo>
                          <a:pt x="2680006" y="-30685"/>
                          <a:pt x="2843252" y="75844"/>
                          <a:pt x="3181943" y="0"/>
                        </a:cubicBezTo>
                        <a:cubicBezTo>
                          <a:pt x="3520634" y="-75844"/>
                          <a:pt x="3485223" y="32139"/>
                          <a:pt x="3601783" y="0"/>
                        </a:cubicBezTo>
                        <a:cubicBezTo>
                          <a:pt x="3718343" y="-32139"/>
                          <a:pt x="4045923" y="41577"/>
                          <a:pt x="4286784" y="0"/>
                        </a:cubicBezTo>
                        <a:cubicBezTo>
                          <a:pt x="4527645" y="-41577"/>
                          <a:pt x="4759088" y="609"/>
                          <a:pt x="4971786" y="0"/>
                        </a:cubicBezTo>
                        <a:cubicBezTo>
                          <a:pt x="5184484" y="-609"/>
                          <a:pt x="5290884" y="15163"/>
                          <a:pt x="5524207" y="0"/>
                        </a:cubicBezTo>
                        <a:cubicBezTo>
                          <a:pt x="5757530" y="-15163"/>
                          <a:pt x="6344262" y="49944"/>
                          <a:pt x="6629048" y="0"/>
                        </a:cubicBezTo>
                        <a:cubicBezTo>
                          <a:pt x="6685868" y="135225"/>
                          <a:pt x="6574497" y="384454"/>
                          <a:pt x="6629048" y="558798"/>
                        </a:cubicBezTo>
                        <a:cubicBezTo>
                          <a:pt x="6683599" y="733142"/>
                          <a:pt x="6623275" y="809247"/>
                          <a:pt x="6629048" y="1046260"/>
                        </a:cubicBezTo>
                        <a:cubicBezTo>
                          <a:pt x="6634821" y="1283273"/>
                          <a:pt x="6601297" y="1366911"/>
                          <a:pt x="6629048" y="1640726"/>
                        </a:cubicBezTo>
                        <a:cubicBezTo>
                          <a:pt x="6656799" y="1914541"/>
                          <a:pt x="6564746" y="2114480"/>
                          <a:pt x="6629048" y="2235192"/>
                        </a:cubicBezTo>
                        <a:cubicBezTo>
                          <a:pt x="6693350" y="2355904"/>
                          <a:pt x="6602177" y="2694263"/>
                          <a:pt x="6629048" y="2829658"/>
                        </a:cubicBezTo>
                        <a:cubicBezTo>
                          <a:pt x="6655919" y="2965053"/>
                          <a:pt x="6560396" y="3271939"/>
                          <a:pt x="6629048" y="3566796"/>
                        </a:cubicBezTo>
                        <a:cubicBezTo>
                          <a:pt x="6325648" y="3598825"/>
                          <a:pt x="6309077" y="3554411"/>
                          <a:pt x="6010337" y="3566796"/>
                        </a:cubicBezTo>
                        <a:cubicBezTo>
                          <a:pt x="5711597" y="3579181"/>
                          <a:pt x="5822890" y="3533978"/>
                          <a:pt x="5656788" y="3566796"/>
                        </a:cubicBezTo>
                        <a:cubicBezTo>
                          <a:pt x="5490686" y="3599614"/>
                          <a:pt x="5419942" y="3557693"/>
                          <a:pt x="5236948" y="3566796"/>
                        </a:cubicBezTo>
                        <a:cubicBezTo>
                          <a:pt x="5053954" y="3575899"/>
                          <a:pt x="4822382" y="3527851"/>
                          <a:pt x="4551946" y="3566796"/>
                        </a:cubicBezTo>
                        <a:cubicBezTo>
                          <a:pt x="4281510" y="3605741"/>
                          <a:pt x="4194931" y="3502400"/>
                          <a:pt x="3999526" y="3566796"/>
                        </a:cubicBezTo>
                        <a:cubicBezTo>
                          <a:pt x="3804121" y="3631192"/>
                          <a:pt x="3785381" y="3531920"/>
                          <a:pt x="3579686" y="3566796"/>
                        </a:cubicBezTo>
                        <a:cubicBezTo>
                          <a:pt x="3373991" y="3601672"/>
                          <a:pt x="3241447" y="3557715"/>
                          <a:pt x="3027265" y="3566796"/>
                        </a:cubicBezTo>
                        <a:cubicBezTo>
                          <a:pt x="2813083" y="3575877"/>
                          <a:pt x="2783684" y="3558382"/>
                          <a:pt x="2673716" y="3566796"/>
                        </a:cubicBezTo>
                        <a:cubicBezTo>
                          <a:pt x="2563748" y="3575210"/>
                          <a:pt x="2401105" y="3528708"/>
                          <a:pt x="2320167" y="3566796"/>
                        </a:cubicBezTo>
                        <a:cubicBezTo>
                          <a:pt x="2239229" y="3604884"/>
                          <a:pt x="1966242" y="3531150"/>
                          <a:pt x="1767746" y="3566796"/>
                        </a:cubicBezTo>
                        <a:cubicBezTo>
                          <a:pt x="1569250" y="3602442"/>
                          <a:pt x="1523281" y="3520636"/>
                          <a:pt x="1347906" y="3566796"/>
                        </a:cubicBezTo>
                        <a:cubicBezTo>
                          <a:pt x="1172531" y="3612956"/>
                          <a:pt x="1035804" y="3551327"/>
                          <a:pt x="729195" y="3566796"/>
                        </a:cubicBezTo>
                        <a:cubicBezTo>
                          <a:pt x="422586" y="3582265"/>
                          <a:pt x="164186" y="3534222"/>
                          <a:pt x="0" y="3566796"/>
                        </a:cubicBezTo>
                        <a:cubicBezTo>
                          <a:pt x="-75452" y="3416545"/>
                          <a:pt x="72335" y="3183173"/>
                          <a:pt x="0" y="2936662"/>
                        </a:cubicBezTo>
                        <a:cubicBezTo>
                          <a:pt x="-72335" y="2690151"/>
                          <a:pt x="51572" y="2462761"/>
                          <a:pt x="0" y="2306528"/>
                        </a:cubicBezTo>
                        <a:cubicBezTo>
                          <a:pt x="-51572" y="2150295"/>
                          <a:pt x="24200" y="1985572"/>
                          <a:pt x="0" y="1783398"/>
                        </a:cubicBezTo>
                        <a:cubicBezTo>
                          <a:pt x="-24200" y="1581224"/>
                          <a:pt x="29354" y="1350037"/>
                          <a:pt x="0" y="1153264"/>
                        </a:cubicBezTo>
                        <a:cubicBezTo>
                          <a:pt x="-29354" y="956491"/>
                          <a:pt x="19578" y="45139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3" name="Content Placeholder 16">
            <a:extLst>
              <a:ext uri="{FF2B5EF4-FFF2-40B4-BE49-F238E27FC236}">
                <a16:creationId xmlns:a16="http://schemas.microsoft.com/office/drawing/2014/main" id="{CEDEAD6E-DD7C-8471-1534-760D7E7B490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37870" y="1918094"/>
            <a:ext cx="7173546" cy="3526087"/>
          </a:xfrm>
          <a:solidFill>
            <a:srgbClr val="53945C">
              <a:alpha val="84000"/>
            </a:srgbClr>
          </a:solidFill>
          <a:ln w="19050">
            <a:solidFill>
              <a:schemeClr val="accent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3785378957">
                  <a:custGeom>
                    <a:avLst/>
                    <a:gdLst>
                      <a:gd name="connsiteX0" fmla="*/ 0 w 6900448"/>
                      <a:gd name="connsiteY0" fmla="*/ 0 h 3234755"/>
                      <a:gd name="connsiteX1" fmla="*/ 368024 w 6900448"/>
                      <a:gd name="connsiteY1" fmla="*/ 0 h 3234755"/>
                      <a:gd name="connsiteX2" fmla="*/ 874057 w 6900448"/>
                      <a:gd name="connsiteY2" fmla="*/ 0 h 3234755"/>
                      <a:gd name="connsiteX3" fmla="*/ 1449094 w 6900448"/>
                      <a:gd name="connsiteY3" fmla="*/ 0 h 3234755"/>
                      <a:gd name="connsiteX4" fmla="*/ 1817118 w 6900448"/>
                      <a:gd name="connsiteY4" fmla="*/ 0 h 3234755"/>
                      <a:gd name="connsiteX5" fmla="*/ 2254146 w 6900448"/>
                      <a:gd name="connsiteY5" fmla="*/ 0 h 3234755"/>
                      <a:gd name="connsiteX6" fmla="*/ 2760179 w 6900448"/>
                      <a:gd name="connsiteY6" fmla="*/ 0 h 3234755"/>
                      <a:gd name="connsiteX7" fmla="*/ 3335217 w 6900448"/>
                      <a:gd name="connsiteY7" fmla="*/ 0 h 3234755"/>
                      <a:gd name="connsiteX8" fmla="*/ 3979258 w 6900448"/>
                      <a:gd name="connsiteY8" fmla="*/ 0 h 3234755"/>
                      <a:gd name="connsiteX9" fmla="*/ 4416287 w 6900448"/>
                      <a:gd name="connsiteY9" fmla="*/ 0 h 3234755"/>
                      <a:gd name="connsiteX10" fmla="*/ 5060329 w 6900448"/>
                      <a:gd name="connsiteY10" fmla="*/ 0 h 3234755"/>
                      <a:gd name="connsiteX11" fmla="*/ 5428352 w 6900448"/>
                      <a:gd name="connsiteY11" fmla="*/ 0 h 3234755"/>
                      <a:gd name="connsiteX12" fmla="*/ 6072394 w 6900448"/>
                      <a:gd name="connsiteY12" fmla="*/ 0 h 3234755"/>
                      <a:gd name="connsiteX13" fmla="*/ 6900448 w 6900448"/>
                      <a:gd name="connsiteY13" fmla="*/ 0 h 3234755"/>
                      <a:gd name="connsiteX14" fmla="*/ 6900448 w 6900448"/>
                      <a:gd name="connsiteY14" fmla="*/ 571473 h 3234755"/>
                      <a:gd name="connsiteX15" fmla="*/ 6900448 w 6900448"/>
                      <a:gd name="connsiteY15" fmla="*/ 1110599 h 3234755"/>
                      <a:gd name="connsiteX16" fmla="*/ 6900448 w 6900448"/>
                      <a:gd name="connsiteY16" fmla="*/ 1552682 h 3234755"/>
                      <a:gd name="connsiteX17" fmla="*/ 6900448 w 6900448"/>
                      <a:gd name="connsiteY17" fmla="*/ 1994766 h 3234755"/>
                      <a:gd name="connsiteX18" fmla="*/ 6900448 w 6900448"/>
                      <a:gd name="connsiteY18" fmla="*/ 2566239 h 3234755"/>
                      <a:gd name="connsiteX19" fmla="*/ 6900448 w 6900448"/>
                      <a:gd name="connsiteY19" fmla="*/ 3234755 h 3234755"/>
                      <a:gd name="connsiteX20" fmla="*/ 6394415 w 6900448"/>
                      <a:gd name="connsiteY20" fmla="*/ 3234755 h 3234755"/>
                      <a:gd name="connsiteX21" fmla="*/ 6026391 w 6900448"/>
                      <a:gd name="connsiteY21" fmla="*/ 3234755 h 3234755"/>
                      <a:gd name="connsiteX22" fmla="*/ 5520358 w 6900448"/>
                      <a:gd name="connsiteY22" fmla="*/ 3234755 h 3234755"/>
                      <a:gd name="connsiteX23" fmla="*/ 4876317 w 6900448"/>
                      <a:gd name="connsiteY23" fmla="*/ 3234755 h 3234755"/>
                      <a:gd name="connsiteX24" fmla="*/ 4232275 w 6900448"/>
                      <a:gd name="connsiteY24" fmla="*/ 3234755 h 3234755"/>
                      <a:gd name="connsiteX25" fmla="*/ 3726242 w 6900448"/>
                      <a:gd name="connsiteY25" fmla="*/ 3234755 h 3234755"/>
                      <a:gd name="connsiteX26" fmla="*/ 3220209 w 6900448"/>
                      <a:gd name="connsiteY26" fmla="*/ 3234755 h 3234755"/>
                      <a:gd name="connsiteX27" fmla="*/ 2576167 w 6900448"/>
                      <a:gd name="connsiteY27" fmla="*/ 3234755 h 3234755"/>
                      <a:gd name="connsiteX28" fmla="*/ 2070134 w 6900448"/>
                      <a:gd name="connsiteY28" fmla="*/ 3234755 h 3234755"/>
                      <a:gd name="connsiteX29" fmla="*/ 1357088 w 6900448"/>
                      <a:gd name="connsiteY29" fmla="*/ 3234755 h 3234755"/>
                      <a:gd name="connsiteX30" fmla="*/ 782051 w 6900448"/>
                      <a:gd name="connsiteY30" fmla="*/ 3234755 h 3234755"/>
                      <a:gd name="connsiteX31" fmla="*/ 0 w 6900448"/>
                      <a:gd name="connsiteY31" fmla="*/ 3234755 h 3234755"/>
                      <a:gd name="connsiteX32" fmla="*/ 0 w 6900448"/>
                      <a:gd name="connsiteY32" fmla="*/ 2630934 h 3234755"/>
                      <a:gd name="connsiteX33" fmla="*/ 0 w 6900448"/>
                      <a:gd name="connsiteY33" fmla="*/ 2059461 h 3234755"/>
                      <a:gd name="connsiteX34" fmla="*/ 0 w 6900448"/>
                      <a:gd name="connsiteY34" fmla="*/ 1585030 h 3234755"/>
                      <a:gd name="connsiteX35" fmla="*/ 0 w 6900448"/>
                      <a:gd name="connsiteY35" fmla="*/ 1013557 h 3234755"/>
                      <a:gd name="connsiteX36" fmla="*/ 0 w 6900448"/>
                      <a:gd name="connsiteY36" fmla="*/ 506778 h 3234755"/>
                      <a:gd name="connsiteX37" fmla="*/ 0 w 6900448"/>
                      <a:gd name="connsiteY37" fmla="*/ 0 h 3234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6900448" h="3234755" fill="none" extrusionOk="0">
                        <a:moveTo>
                          <a:pt x="0" y="0"/>
                        </a:moveTo>
                        <a:cubicBezTo>
                          <a:pt x="169113" y="-42508"/>
                          <a:pt x="195494" y="35337"/>
                          <a:pt x="368024" y="0"/>
                        </a:cubicBezTo>
                        <a:cubicBezTo>
                          <a:pt x="540554" y="-35337"/>
                          <a:pt x="764665" y="58377"/>
                          <a:pt x="874057" y="0"/>
                        </a:cubicBezTo>
                        <a:cubicBezTo>
                          <a:pt x="983449" y="-58377"/>
                          <a:pt x="1246678" y="46197"/>
                          <a:pt x="1449094" y="0"/>
                        </a:cubicBezTo>
                        <a:cubicBezTo>
                          <a:pt x="1651510" y="-46197"/>
                          <a:pt x="1635649" y="20705"/>
                          <a:pt x="1817118" y="0"/>
                        </a:cubicBezTo>
                        <a:cubicBezTo>
                          <a:pt x="1998587" y="-20705"/>
                          <a:pt x="2118519" y="47586"/>
                          <a:pt x="2254146" y="0"/>
                        </a:cubicBezTo>
                        <a:cubicBezTo>
                          <a:pt x="2389773" y="-47586"/>
                          <a:pt x="2545846" y="39407"/>
                          <a:pt x="2760179" y="0"/>
                        </a:cubicBezTo>
                        <a:cubicBezTo>
                          <a:pt x="2974512" y="-39407"/>
                          <a:pt x="3161201" y="68764"/>
                          <a:pt x="3335217" y="0"/>
                        </a:cubicBezTo>
                        <a:cubicBezTo>
                          <a:pt x="3509233" y="-68764"/>
                          <a:pt x="3712359" y="38866"/>
                          <a:pt x="3979258" y="0"/>
                        </a:cubicBezTo>
                        <a:cubicBezTo>
                          <a:pt x="4246157" y="-38866"/>
                          <a:pt x="4235711" y="7665"/>
                          <a:pt x="4416287" y="0"/>
                        </a:cubicBezTo>
                        <a:cubicBezTo>
                          <a:pt x="4596863" y="-7665"/>
                          <a:pt x="4850647" y="7182"/>
                          <a:pt x="5060329" y="0"/>
                        </a:cubicBezTo>
                        <a:cubicBezTo>
                          <a:pt x="5270011" y="-7182"/>
                          <a:pt x="5301136" y="5419"/>
                          <a:pt x="5428352" y="0"/>
                        </a:cubicBezTo>
                        <a:cubicBezTo>
                          <a:pt x="5555568" y="-5419"/>
                          <a:pt x="5761707" y="63757"/>
                          <a:pt x="6072394" y="0"/>
                        </a:cubicBezTo>
                        <a:cubicBezTo>
                          <a:pt x="6383081" y="-63757"/>
                          <a:pt x="6670528" y="25142"/>
                          <a:pt x="6900448" y="0"/>
                        </a:cubicBezTo>
                        <a:cubicBezTo>
                          <a:pt x="6909398" y="147487"/>
                          <a:pt x="6861733" y="371784"/>
                          <a:pt x="6900448" y="571473"/>
                        </a:cubicBezTo>
                        <a:cubicBezTo>
                          <a:pt x="6939163" y="771162"/>
                          <a:pt x="6879743" y="993076"/>
                          <a:pt x="6900448" y="1110599"/>
                        </a:cubicBezTo>
                        <a:cubicBezTo>
                          <a:pt x="6921153" y="1228122"/>
                          <a:pt x="6848688" y="1395184"/>
                          <a:pt x="6900448" y="1552682"/>
                        </a:cubicBezTo>
                        <a:cubicBezTo>
                          <a:pt x="6952208" y="1710180"/>
                          <a:pt x="6877786" y="1787392"/>
                          <a:pt x="6900448" y="1994766"/>
                        </a:cubicBezTo>
                        <a:cubicBezTo>
                          <a:pt x="6923110" y="2202140"/>
                          <a:pt x="6897585" y="2443754"/>
                          <a:pt x="6900448" y="2566239"/>
                        </a:cubicBezTo>
                        <a:cubicBezTo>
                          <a:pt x="6903311" y="2688724"/>
                          <a:pt x="6887939" y="3055219"/>
                          <a:pt x="6900448" y="3234755"/>
                        </a:cubicBezTo>
                        <a:cubicBezTo>
                          <a:pt x="6712901" y="3277201"/>
                          <a:pt x="6630632" y="3179187"/>
                          <a:pt x="6394415" y="3234755"/>
                        </a:cubicBezTo>
                        <a:cubicBezTo>
                          <a:pt x="6158198" y="3290323"/>
                          <a:pt x="6109770" y="3197923"/>
                          <a:pt x="6026391" y="3234755"/>
                        </a:cubicBezTo>
                        <a:cubicBezTo>
                          <a:pt x="5943012" y="3271587"/>
                          <a:pt x="5751679" y="3179922"/>
                          <a:pt x="5520358" y="3234755"/>
                        </a:cubicBezTo>
                        <a:cubicBezTo>
                          <a:pt x="5289037" y="3289588"/>
                          <a:pt x="5050694" y="3205833"/>
                          <a:pt x="4876317" y="3234755"/>
                        </a:cubicBezTo>
                        <a:cubicBezTo>
                          <a:pt x="4701940" y="3263677"/>
                          <a:pt x="4528821" y="3192760"/>
                          <a:pt x="4232275" y="3234755"/>
                        </a:cubicBezTo>
                        <a:cubicBezTo>
                          <a:pt x="3935729" y="3276750"/>
                          <a:pt x="3835728" y="3191080"/>
                          <a:pt x="3726242" y="3234755"/>
                        </a:cubicBezTo>
                        <a:cubicBezTo>
                          <a:pt x="3616756" y="3278430"/>
                          <a:pt x="3462227" y="3221287"/>
                          <a:pt x="3220209" y="3234755"/>
                        </a:cubicBezTo>
                        <a:cubicBezTo>
                          <a:pt x="2978191" y="3248223"/>
                          <a:pt x="2888438" y="3220828"/>
                          <a:pt x="2576167" y="3234755"/>
                        </a:cubicBezTo>
                        <a:cubicBezTo>
                          <a:pt x="2263896" y="3248682"/>
                          <a:pt x="2220947" y="3205118"/>
                          <a:pt x="2070134" y="3234755"/>
                        </a:cubicBezTo>
                        <a:cubicBezTo>
                          <a:pt x="1919321" y="3264392"/>
                          <a:pt x="1605735" y="3169392"/>
                          <a:pt x="1357088" y="3234755"/>
                        </a:cubicBezTo>
                        <a:cubicBezTo>
                          <a:pt x="1108441" y="3300118"/>
                          <a:pt x="931704" y="3177914"/>
                          <a:pt x="782051" y="3234755"/>
                        </a:cubicBezTo>
                        <a:cubicBezTo>
                          <a:pt x="632398" y="3291596"/>
                          <a:pt x="347626" y="3212305"/>
                          <a:pt x="0" y="3234755"/>
                        </a:cubicBezTo>
                        <a:cubicBezTo>
                          <a:pt x="-67350" y="2937868"/>
                          <a:pt x="64456" y="2877182"/>
                          <a:pt x="0" y="2630934"/>
                        </a:cubicBezTo>
                        <a:cubicBezTo>
                          <a:pt x="-64456" y="2384686"/>
                          <a:pt x="48907" y="2315093"/>
                          <a:pt x="0" y="2059461"/>
                        </a:cubicBezTo>
                        <a:cubicBezTo>
                          <a:pt x="-48907" y="1803829"/>
                          <a:pt x="56568" y="1695247"/>
                          <a:pt x="0" y="1585030"/>
                        </a:cubicBezTo>
                        <a:cubicBezTo>
                          <a:pt x="-56568" y="1474813"/>
                          <a:pt x="48356" y="1184684"/>
                          <a:pt x="0" y="1013557"/>
                        </a:cubicBezTo>
                        <a:cubicBezTo>
                          <a:pt x="-48356" y="842430"/>
                          <a:pt x="4277" y="741273"/>
                          <a:pt x="0" y="506778"/>
                        </a:cubicBezTo>
                        <a:cubicBezTo>
                          <a:pt x="-4277" y="272283"/>
                          <a:pt x="54423" y="183433"/>
                          <a:pt x="0" y="0"/>
                        </a:cubicBezTo>
                        <a:close/>
                      </a:path>
                      <a:path w="6900448" h="3234755" stroke="0" extrusionOk="0">
                        <a:moveTo>
                          <a:pt x="0" y="0"/>
                        </a:moveTo>
                        <a:cubicBezTo>
                          <a:pt x="174847" y="-5681"/>
                          <a:pt x="323125" y="40365"/>
                          <a:pt x="575037" y="0"/>
                        </a:cubicBezTo>
                        <a:cubicBezTo>
                          <a:pt x="826949" y="-40365"/>
                          <a:pt x="899441" y="27069"/>
                          <a:pt x="1150075" y="0"/>
                        </a:cubicBezTo>
                        <a:cubicBezTo>
                          <a:pt x="1400709" y="-27069"/>
                          <a:pt x="1557322" y="9846"/>
                          <a:pt x="1725112" y="0"/>
                        </a:cubicBezTo>
                        <a:cubicBezTo>
                          <a:pt x="1892902" y="-9846"/>
                          <a:pt x="2146348" y="42089"/>
                          <a:pt x="2300149" y="0"/>
                        </a:cubicBezTo>
                        <a:cubicBezTo>
                          <a:pt x="2453950" y="-42089"/>
                          <a:pt x="2657076" y="74389"/>
                          <a:pt x="2944191" y="0"/>
                        </a:cubicBezTo>
                        <a:cubicBezTo>
                          <a:pt x="3231306" y="-74389"/>
                          <a:pt x="3444390" y="46763"/>
                          <a:pt x="3588233" y="0"/>
                        </a:cubicBezTo>
                        <a:cubicBezTo>
                          <a:pt x="3732076" y="-46763"/>
                          <a:pt x="3822965" y="12445"/>
                          <a:pt x="3956257" y="0"/>
                        </a:cubicBezTo>
                        <a:cubicBezTo>
                          <a:pt x="4089549" y="-12445"/>
                          <a:pt x="4354428" y="46615"/>
                          <a:pt x="4669303" y="0"/>
                        </a:cubicBezTo>
                        <a:cubicBezTo>
                          <a:pt x="4984178" y="-46615"/>
                          <a:pt x="4864521" y="38933"/>
                          <a:pt x="5037327" y="0"/>
                        </a:cubicBezTo>
                        <a:cubicBezTo>
                          <a:pt x="5210133" y="-38933"/>
                          <a:pt x="5372627" y="52989"/>
                          <a:pt x="5681369" y="0"/>
                        </a:cubicBezTo>
                        <a:cubicBezTo>
                          <a:pt x="5990111" y="-52989"/>
                          <a:pt x="6095794" y="14889"/>
                          <a:pt x="6325411" y="0"/>
                        </a:cubicBezTo>
                        <a:cubicBezTo>
                          <a:pt x="6555028" y="-14889"/>
                          <a:pt x="6687906" y="55892"/>
                          <a:pt x="6900448" y="0"/>
                        </a:cubicBezTo>
                        <a:cubicBezTo>
                          <a:pt x="6936561" y="260129"/>
                          <a:pt x="6832895" y="464657"/>
                          <a:pt x="6900448" y="603821"/>
                        </a:cubicBezTo>
                        <a:cubicBezTo>
                          <a:pt x="6968001" y="742985"/>
                          <a:pt x="6876366" y="1072583"/>
                          <a:pt x="6900448" y="1207642"/>
                        </a:cubicBezTo>
                        <a:cubicBezTo>
                          <a:pt x="6924530" y="1342701"/>
                          <a:pt x="6890399" y="1602841"/>
                          <a:pt x="6900448" y="1811463"/>
                        </a:cubicBezTo>
                        <a:cubicBezTo>
                          <a:pt x="6910497" y="2020085"/>
                          <a:pt x="6842216" y="2139258"/>
                          <a:pt x="6900448" y="2318241"/>
                        </a:cubicBezTo>
                        <a:cubicBezTo>
                          <a:pt x="6958680" y="2497224"/>
                          <a:pt x="6876463" y="2777003"/>
                          <a:pt x="6900448" y="3234755"/>
                        </a:cubicBezTo>
                        <a:cubicBezTo>
                          <a:pt x="6652507" y="3235050"/>
                          <a:pt x="6457554" y="3184088"/>
                          <a:pt x="6325411" y="3234755"/>
                        </a:cubicBezTo>
                        <a:cubicBezTo>
                          <a:pt x="6193268" y="3285422"/>
                          <a:pt x="5958568" y="3179292"/>
                          <a:pt x="5819378" y="3234755"/>
                        </a:cubicBezTo>
                        <a:cubicBezTo>
                          <a:pt x="5680188" y="3290218"/>
                          <a:pt x="5598654" y="3193554"/>
                          <a:pt x="5382349" y="3234755"/>
                        </a:cubicBezTo>
                        <a:cubicBezTo>
                          <a:pt x="5166044" y="3275956"/>
                          <a:pt x="5146074" y="3196435"/>
                          <a:pt x="5014326" y="3234755"/>
                        </a:cubicBezTo>
                        <a:cubicBezTo>
                          <a:pt x="4882578" y="3273075"/>
                          <a:pt x="4695552" y="3203885"/>
                          <a:pt x="4439288" y="3234755"/>
                        </a:cubicBezTo>
                        <a:cubicBezTo>
                          <a:pt x="4183024" y="3265625"/>
                          <a:pt x="3977427" y="3174330"/>
                          <a:pt x="3795246" y="3234755"/>
                        </a:cubicBezTo>
                        <a:cubicBezTo>
                          <a:pt x="3613065" y="3295180"/>
                          <a:pt x="3576395" y="3199776"/>
                          <a:pt x="3427223" y="3234755"/>
                        </a:cubicBezTo>
                        <a:cubicBezTo>
                          <a:pt x="3278051" y="3269734"/>
                          <a:pt x="3134774" y="3216962"/>
                          <a:pt x="2921190" y="3234755"/>
                        </a:cubicBezTo>
                        <a:cubicBezTo>
                          <a:pt x="2707606" y="3252548"/>
                          <a:pt x="2606823" y="3195630"/>
                          <a:pt x="2484161" y="3234755"/>
                        </a:cubicBezTo>
                        <a:cubicBezTo>
                          <a:pt x="2361499" y="3273880"/>
                          <a:pt x="1976629" y="3176551"/>
                          <a:pt x="1771115" y="3234755"/>
                        </a:cubicBezTo>
                        <a:cubicBezTo>
                          <a:pt x="1565601" y="3292959"/>
                          <a:pt x="1518446" y="3223637"/>
                          <a:pt x="1334087" y="3234755"/>
                        </a:cubicBezTo>
                        <a:cubicBezTo>
                          <a:pt x="1149728" y="3245873"/>
                          <a:pt x="925246" y="3167129"/>
                          <a:pt x="621040" y="3234755"/>
                        </a:cubicBezTo>
                        <a:cubicBezTo>
                          <a:pt x="316834" y="3302381"/>
                          <a:pt x="157192" y="3217563"/>
                          <a:pt x="0" y="3234755"/>
                        </a:cubicBezTo>
                        <a:cubicBezTo>
                          <a:pt x="-17348" y="3076153"/>
                          <a:pt x="19980" y="2980802"/>
                          <a:pt x="0" y="2792672"/>
                        </a:cubicBezTo>
                        <a:cubicBezTo>
                          <a:pt x="-19980" y="2604542"/>
                          <a:pt x="28185" y="2484478"/>
                          <a:pt x="0" y="2350589"/>
                        </a:cubicBezTo>
                        <a:cubicBezTo>
                          <a:pt x="-28185" y="2216700"/>
                          <a:pt x="26321" y="2084523"/>
                          <a:pt x="0" y="1908505"/>
                        </a:cubicBezTo>
                        <a:cubicBezTo>
                          <a:pt x="-26321" y="1732487"/>
                          <a:pt x="51099" y="1547523"/>
                          <a:pt x="0" y="1401727"/>
                        </a:cubicBezTo>
                        <a:cubicBezTo>
                          <a:pt x="-51099" y="1255931"/>
                          <a:pt x="51999" y="1140725"/>
                          <a:pt x="0" y="894949"/>
                        </a:cubicBezTo>
                        <a:cubicBezTo>
                          <a:pt x="-51999" y="649173"/>
                          <a:pt x="79185" y="30565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glow rad="139700">
              <a:schemeClr val="bg1">
                <a:alpha val="40000"/>
              </a:schemeClr>
            </a:glow>
          </a:effectLst>
        </p:spPr>
        <p:txBody>
          <a:bodyPr anchor="ctr"/>
          <a:lstStyle/>
          <a:p>
            <a:r>
              <a:rPr lang="en-US" sz="20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Outfit SemiBold" pitchFamily="2" charset="0"/>
              </a:rPr>
              <a:t>    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3F13D83-BC93-B8FC-2929-80AB77445725}"/>
              </a:ext>
            </a:extLst>
          </p:cNvPr>
          <p:cNvSpPr txBox="1"/>
          <p:nvPr/>
        </p:nvSpPr>
        <p:spPr>
          <a:xfrm>
            <a:off x="490482" y="2063301"/>
            <a:ext cx="7092681" cy="33932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0" i="0" dirty="0">
                <a:solidFill>
                  <a:schemeClr val="bg1"/>
                </a:solidFill>
                <a:effectLst/>
                <a:latin typeface="Outfit SemiBold" pitchFamily="2" charset="0"/>
              </a:rPr>
              <a:t>Welcome to Seniority’s Medicare options tool</a:t>
            </a:r>
          </a:p>
          <a:p>
            <a:pPr algn="ctr"/>
            <a:endParaRPr lang="en-US" sz="2000" dirty="0">
              <a:solidFill>
                <a:schemeClr val="bg1"/>
              </a:solidFill>
              <a:latin typeface="Outfit SemiBold" pitchFamily="2" charset="0"/>
            </a:endParaRPr>
          </a:p>
          <a:p>
            <a:pPr algn="ctr"/>
            <a:endParaRPr lang="en-US" sz="2000" dirty="0">
              <a:solidFill>
                <a:schemeClr val="bg1"/>
              </a:solidFill>
              <a:latin typeface="Outfit SemiBold" pitchFamily="2" charset="0"/>
            </a:endParaRPr>
          </a:p>
          <a:p>
            <a:pPr algn="ctr"/>
            <a:endParaRPr lang="en-US" sz="1050" dirty="0">
              <a:solidFill>
                <a:schemeClr val="bg1"/>
              </a:solidFill>
              <a:latin typeface="Outfit SemiBold" pitchFamily="2" charset="0"/>
            </a:endParaRPr>
          </a:p>
          <a:p>
            <a:pPr algn="ctr"/>
            <a:endParaRPr lang="en-US" sz="1400" dirty="0">
              <a:solidFill>
                <a:schemeClr val="bg1"/>
              </a:solidFill>
              <a:latin typeface="Outfit SemiBold" pitchFamily="2" charset="0"/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Outfit SemiBold" pitchFamily="2" charset="0"/>
              </a:rPr>
              <a:t>Built to 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Outfit SemiBold" pitchFamily="2" charset="0"/>
              </a:rPr>
              <a:t>ensure our clients get the time, expertise they need when it comes to Medicare.</a:t>
            </a:r>
          </a:p>
          <a:p>
            <a:pPr algn="ctr"/>
            <a:endParaRPr lang="en-US" sz="2000" b="0" i="0" dirty="0">
              <a:solidFill>
                <a:schemeClr val="bg1"/>
              </a:solidFill>
              <a:effectLst/>
              <a:latin typeface="Outfit SemiBold" pitchFamily="2" charset="0"/>
            </a:endParaRPr>
          </a:p>
          <a:p>
            <a:pPr algn="ctr"/>
            <a:r>
              <a:rPr lang="en-US" sz="2000" b="0" i="0" dirty="0">
                <a:solidFill>
                  <a:schemeClr val="bg1"/>
                </a:solidFill>
                <a:effectLst/>
                <a:latin typeface="Outfit SemiBold" pitchFamily="2" charset="0"/>
              </a:rPr>
              <a:t>We help our clients find the right Medicare plan through education, personal consultation and easy to use online enrollment tools. 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912598F-DEE5-6B32-D30C-15A7F0C6F9ED}"/>
              </a:ext>
            </a:extLst>
          </p:cNvPr>
          <p:cNvGrpSpPr/>
          <p:nvPr/>
        </p:nvGrpSpPr>
        <p:grpSpPr>
          <a:xfrm>
            <a:off x="271759" y="-64305"/>
            <a:ext cx="1958636" cy="1592187"/>
            <a:chOff x="462711" y="123567"/>
            <a:chExt cx="1958636" cy="159218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387F164-0F1A-C500-BEA0-40052B6655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994474" y="707983"/>
              <a:ext cx="426873" cy="423353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C90949F-F01E-D1E8-E7D0-B824C1F557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rgbClr val="309EFF">
                  <a:tint val="45000"/>
                  <a:satMod val="400000"/>
                </a:srgbClr>
              </a:duotone>
              <a:alphaModFix amt="20000"/>
            </a:blip>
            <a:stretch>
              <a:fillRect/>
            </a:stretch>
          </p:blipFill>
          <p:spPr>
            <a:xfrm rot="1250831">
              <a:off x="462711" y="123567"/>
              <a:ext cx="1735159" cy="1592187"/>
            </a:xfrm>
            <a:prstGeom prst="rect">
              <a:avLst/>
            </a:prstGeom>
            <a:effectLst>
              <a:glow rad="228600">
                <a:schemeClr val="accent2">
                  <a:lumMod val="20000"/>
                  <a:lumOff val="80000"/>
                  <a:alpha val="40000"/>
                </a:schemeClr>
              </a:glow>
            </a:effectLst>
          </p:spPr>
        </p:pic>
      </p:grp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4F9026B8-4AAC-5B8C-7F8A-1F3F98BDC114}"/>
              </a:ext>
            </a:extLst>
          </p:cNvPr>
          <p:cNvSpPr txBox="1">
            <a:spLocks/>
          </p:cNvSpPr>
          <p:nvPr/>
        </p:nvSpPr>
        <p:spPr>
          <a:xfrm>
            <a:off x="10197208" y="5178344"/>
            <a:ext cx="1718498" cy="546093"/>
          </a:xfrm>
          <a:custGeom>
            <a:avLst/>
            <a:gdLst>
              <a:gd name="connsiteX0" fmla="*/ 0 w 1718498"/>
              <a:gd name="connsiteY0" fmla="*/ 0 h 546093"/>
              <a:gd name="connsiteX1" fmla="*/ 607203 w 1718498"/>
              <a:gd name="connsiteY1" fmla="*/ 0 h 546093"/>
              <a:gd name="connsiteX2" fmla="*/ 1197220 w 1718498"/>
              <a:gd name="connsiteY2" fmla="*/ 0 h 546093"/>
              <a:gd name="connsiteX3" fmla="*/ 1718498 w 1718498"/>
              <a:gd name="connsiteY3" fmla="*/ 0 h 546093"/>
              <a:gd name="connsiteX4" fmla="*/ 1718498 w 1718498"/>
              <a:gd name="connsiteY4" fmla="*/ 546093 h 546093"/>
              <a:gd name="connsiteX5" fmla="*/ 1180035 w 1718498"/>
              <a:gd name="connsiteY5" fmla="*/ 546093 h 546093"/>
              <a:gd name="connsiteX6" fmla="*/ 607203 w 1718498"/>
              <a:gd name="connsiteY6" fmla="*/ 546093 h 546093"/>
              <a:gd name="connsiteX7" fmla="*/ 0 w 1718498"/>
              <a:gd name="connsiteY7" fmla="*/ 546093 h 546093"/>
              <a:gd name="connsiteX8" fmla="*/ 0 w 1718498"/>
              <a:gd name="connsiteY8" fmla="*/ 0 h 546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8498" h="546093" fill="none" extrusionOk="0">
                <a:moveTo>
                  <a:pt x="0" y="0"/>
                </a:moveTo>
                <a:cubicBezTo>
                  <a:pt x="188616" y="-12784"/>
                  <a:pt x="383536" y="13540"/>
                  <a:pt x="607203" y="0"/>
                </a:cubicBezTo>
                <a:cubicBezTo>
                  <a:pt x="830870" y="-13540"/>
                  <a:pt x="920104" y="13454"/>
                  <a:pt x="1197220" y="0"/>
                </a:cubicBezTo>
                <a:cubicBezTo>
                  <a:pt x="1474336" y="-13454"/>
                  <a:pt x="1499325" y="-18208"/>
                  <a:pt x="1718498" y="0"/>
                </a:cubicBezTo>
                <a:cubicBezTo>
                  <a:pt x="1733360" y="161453"/>
                  <a:pt x="1694010" y="349287"/>
                  <a:pt x="1718498" y="546093"/>
                </a:cubicBezTo>
                <a:cubicBezTo>
                  <a:pt x="1596616" y="558223"/>
                  <a:pt x="1304274" y="521374"/>
                  <a:pt x="1180035" y="546093"/>
                </a:cubicBezTo>
                <a:cubicBezTo>
                  <a:pt x="1055796" y="570812"/>
                  <a:pt x="810446" y="550347"/>
                  <a:pt x="607203" y="546093"/>
                </a:cubicBezTo>
                <a:cubicBezTo>
                  <a:pt x="403960" y="541839"/>
                  <a:pt x="261636" y="526828"/>
                  <a:pt x="0" y="546093"/>
                </a:cubicBezTo>
                <a:cubicBezTo>
                  <a:pt x="-25298" y="333249"/>
                  <a:pt x="-20631" y="134138"/>
                  <a:pt x="0" y="0"/>
                </a:cubicBezTo>
                <a:close/>
              </a:path>
              <a:path w="1718498" h="546093" stroke="0" extrusionOk="0">
                <a:moveTo>
                  <a:pt x="0" y="0"/>
                </a:moveTo>
                <a:cubicBezTo>
                  <a:pt x="144706" y="-15747"/>
                  <a:pt x="344893" y="13149"/>
                  <a:pt x="555648" y="0"/>
                </a:cubicBezTo>
                <a:cubicBezTo>
                  <a:pt x="766403" y="-13149"/>
                  <a:pt x="966455" y="23966"/>
                  <a:pt x="1076925" y="0"/>
                </a:cubicBezTo>
                <a:cubicBezTo>
                  <a:pt x="1187395" y="-23966"/>
                  <a:pt x="1568611" y="-19344"/>
                  <a:pt x="1718498" y="0"/>
                </a:cubicBezTo>
                <a:cubicBezTo>
                  <a:pt x="1704803" y="159569"/>
                  <a:pt x="1726021" y="284308"/>
                  <a:pt x="1718498" y="546093"/>
                </a:cubicBezTo>
                <a:cubicBezTo>
                  <a:pt x="1523180" y="526530"/>
                  <a:pt x="1320143" y="568508"/>
                  <a:pt x="1180035" y="546093"/>
                </a:cubicBezTo>
                <a:cubicBezTo>
                  <a:pt x="1039927" y="523678"/>
                  <a:pt x="868855" y="548623"/>
                  <a:pt x="572833" y="546093"/>
                </a:cubicBezTo>
                <a:cubicBezTo>
                  <a:pt x="276811" y="543563"/>
                  <a:pt x="127980" y="537184"/>
                  <a:pt x="0" y="546093"/>
                </a:cubicBezTo>
                <a:cubicBezTo>
                  <a:pt x="-10730" y="358884"/>
                  <a:pt x="15934" y="186916"/>
                  <a:pt x="0" y="0"/>
                </a:cubicBezTo>
                <a:close/>
              </a:path>
            </a:pathLst>
          </a:custGeom>
          <a:solidFill>
            <a:schemeClr val="accent2">
              <a:alpha val="57000"/>
            </a:schemeClr>
          </a:solidFill>
          <a:ln>
            <a:solidFill>
              <a:srgbClr val="56868C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chemeClr val="accent1"/>
                </a:solidFill>
                <a:latin typeface="Outfit SemiBold" pitchFamily="2" charset="0"/>
              </a:rPr>
              <a:t>Medicare guidance at no-cost to you!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B50777F-D09B-AE71-ED6C-82915BC1D4F2}"/>
              </a:ext>
            </a:extLst>
          </p:cNvPr>
          <p:cNvSpPr/>
          <p:nvPr/>
        </p:nvSpPr>
        <p:spPr>
          <a:xfrm>
            <a:off x="915050" y="2626540"/>
            <a:ext cx="6419185" cy="58694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Outfit ExtraBold" pitchFamily="2" charset="0"/>
              </a:rPr>
              <a:t>ShopYourPlan.com/Kerry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4988B3D-E65E-3233-BEF7-82EF650BB6F6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95630" y="1923399"/>
            <a:ext cx="3638095" cy="28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9496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E8E68E2-440F-83A5-946E-D61EEEA4D7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5119" y="1"/>
            <a:ext cx="2255420" cy="2267108"/>
          </a:xfrm>
          <a:prstGeom prst="rect">
            <a:avLst/>
          </a:prstGeom>
        </p:spPr>
      </p:pic>
      <p:pic>
        <p:nvPicPr>
          <p:cNvPr id="2" name="Google Shape;132;p15">
            <a:extLst>
              <a:ext uri="{FF2B5EF4-FFF2-40B4-BE49-F238E27FC236}">
                <a16:creationId xmlns:a16="http://schemas.microsoft.com/office/drawing/2014/main" id="{A4036004-D093-CD19-D51F-6C6B18F435D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0546" y="5498482"/>
            <a:ext cx="1340837" cy="1361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33;p15">
            <a:extLst>
              <a:ext uri="{FF2B5EF4-FFF2-40B4-BE49-F238E27FC236}">
                <a16:creationId xmlns:a16="http://schemas.microsoft.com/office/drawing/2014/main" id="{79502513-3712-2AB3-B9B4-38ACAAD635B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8362" y="5552549"/>
            <a:ext cx="1481158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34;p15">
            <a:extLst>
              <a:ext uri="{FF2B5EF4-FFF2-40B4-BE49-F238E27FC236}">
                <a16:creationId xmlns:a16="http://schemas.microsoft.com/office/drawing/2014/main" id="{4D9B5467-8DB9-5C13-27CF-11B40829155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5363" y="5550601"/>
            <a:ext cx="1380049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35;p15">
            <a:extLst>
              <a:ext uri="{FF2B5EF4-FFF2-40B4-BE49-F238E27FC236}">
                <a16:creationId xmlns:a16="http://schemas.microsoft.com/office/drawing/2014/main" id="{FBF0D675-AD96-8887-34A9-79991095ADD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1582" y="5550601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36;p15">
            <a:extLst>
              <a:ext uri="{FF2B5EF4-FFF2-40B4-BE49-F238E27FC236}">
                <a16:creationId xmlns:a16="http://schemas.microsoft.com/office/drawing/2014/main" id="{9A50FA69-3249-4DEA-7001-50E2655F8F9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89149" y="5424617"/>
            <a:ext cx="1367302" cy="1433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15">
            <a:extLst>
              <a:ext uri="{FF2B5EF4-FFF2-40B4-BE49-F238E27FC236}">
                <a16:creationId xmlns:a16="http://schemas.microsoft.com/office/drawing/2014/main" id="{F007EC7D-FD6A-BF06-698B-3D326AF0470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03181" y="5550601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38;p15">
            <a:extLst>
              <a:ext uri="{FF2B5EF4-FFF2-40B4-BE49-F238E27FC236}">
                <a16:creationId xmlns:a16="http://schemas.microsoft.com/office/drawing/2014/main" id="{40AC89B0-6C77-17DE-F339-E12F5F93E85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03164" y="5551739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134;p15">
            <a:extLst>
              <a:ext uri="{FF2B5EF4-FFF2-40B4-BE49-F238E27FC236}">
                <a16:creationId xmlns:a16="http://schemas.microsoft.com/office/drawing/2014/main" id="{DDC079AF-3463-A229-C255-EA27AF3D990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34475" y="5549463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135;p15">
            <a:extLst>
              <a:ext uri="{FF2B5EF4-FFF2-40B4-BE49-F238E27FC236}">
                <a16:creationId xmlns:a16="http://schemas.microsoft.com/office/drawing/2014/main" id="{3A58E154-8B06-90C5-CB81-6477108DCD4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41482" y="5521615"/>
            <a:ext cx="1394815" cy="1335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36;p15">
            <a:extLst>
              <a:ext uri="{FF2B5EF4-FFF2-40B4-BE49-F238E27FC236}">
                <a16:creationId xmlns:a16="http://schemas.microsoft.com/office/drawing/2014/main" id="{3FE70316-639D-EE06-84D2-03B38AC84DD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41975" y="5556780"/>
            <a:ext cx="1380049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137;p15">
            <a:extLst>
              <a:ext uri="{FF2B5EF4-FFF2-40B4-BE49-F238E27FC236}">
                <a16:creationId xmlns:a16="http://schemas.microsoft.com/office/drawing/2014/main" id="{1219CBEA-4C5B-CBA0-6FF9-624D5B917D9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43081" y="5555642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138;p15">
            <a:extLst>
              <a:ext uri="{FF2B5EF4-FFF2-40B4-BE49-F238E27FC236}">
                <a16:creationId xmlns:a16="http://schemas.microsoft.com/office/drawing/2014/main" id="{2059C3B3-D66A-563B-A53B-FF6007B463E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43064" y="5550601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140;p15">
            <a:extLst>
              <a:ext uri="{FF2B5EF4-FFF2-40B4-BE49-F238E27FC236}">
                <a16:creationId xmlns:a16="http://schemas.microsoft.com/office/drawing/2014/main" id="{70AEBFD0-E12F-05F5-E2BE-DB40EDF6DFB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77679"/>
          <a:stretch/>
        </p:blipFill>
        <p:spPr>
          <a:xfrm rot="-2700000" flipH="1">
            <a:off x="8269183" y="5921463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142;p15">
            <a:extLst>
              <a:ext uri="{FF2B5EF4-FFF2-40B4-BE49-F238E27FC236}">
                <a16:creationId xmlns:a16="http://schemas.microsoft.com/office/drawing/2014/main" id="{58D07110-81E8-C149-753A-65C38E450F9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77679"/>
          <a:stretch/>
        </p:blipFill>
        <p:spPr>
          <a:xfrm rot="2700000">
            <a:off x="11179491" y="5934025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144;p15">
            <a:extLst>
              <a:ext uri="{FF2B5EF4-FFF2-40B4-BE49-F238E27FC236}">
                <a16:creationId xmlns:a16="http://schemas.microsoft.com/office/drawing/2014/main" id="{86FC8E11-77A7-2EF1-16DD-0E4C045B456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r="77679"/>
          <a:stretch/>
        </p:blipFill>
        <p:spPr>
          <a:xfrm rot="2700000">
            <a:off x="3864655" y="5851106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146;p15">
            <a:extLst>
              <a:ext uri="{FF2B5EF4-FFF2-40B4-BE49-F238E27FC236}">
                <a16:creationId xmlns:a16="http://schemas.microsoft.com/office/drawing/2014/main" id="{C30CA806-6534-8C8D-66E6-87189B5D7A3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r="77679"/>
          <a:stretch/>
        </p:blipFill>
        <p:spPr>
          <a:xfrm rot="-2700000" flipH="1">
            <a:off x="5661837" y="5851107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148;p15">
            <a:extLst>
              <a:ext uri="{FF2B5EF4-FFF2-40B4-BE49-F238E27FC236}">
                <a16:creationId xmlns:a16="http://schemas.microsoft.com/office/drawing/2014/main" id="{69E686EE-2FEF-2DBD-2253-123979BA052C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r="77679"/>
          <a:stretch/>
        </p:blipFill>
        <p:spPr>
          <a:xfrm rot="-2700000" flipH="1">
            <a:off x="2613237" y="5898169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150;p15">
            <a:extLst>
              <a:ext uri="{FF2B5EF4-FFF2-40B4-BE49-F238E27FC236}">
                <a16:creationId xmlns:a16="http://schemas.microsoft.com/office/drawing/2014/main" id="{B3E4A619-A860-28D5-C2ED-DB82E7AFDB07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r="77679"/>
          <a:stretch/>
        </p:blipFill>
        <p:spPr>
          <a:xfrm rot="2700000">
            <a:off x="7233062" y="5835519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152;p15">
            <a:extLst>
              <a:ext uri="{FF2B5EF4-FFF2-40B4-BE49-F238E27FC236}">
                <a16:creationId xmlns:a16="http://schemas.microsoft.com/office/drawing/2014/main" id="{2ED777C1-22BB-7635-1962-4BBBB87E2CFD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r="77679"/>
          <a:stretch/>
        </p:blipFill>
        <p:spPr>
          <a:xfrm rot="2700000">
            <a:off x="4768124" y="5954819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156;p15">
            <a:extLst>
              <a:ext uri="{FF2B5EF4-FFF2-40B4-BE49-F238E27FC236}">
                <a16:creationId xmlns:a16="http://schemas.microsoft.com/office/drawing/2014/main" id="{3387F9F9-60F6-1D46-B138-8EFFF45EB19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r="77679"/>
          <a:stretch/>
        </p:blipFill>
        <p:spPr>
          <a:xfrm rot="2700000">
            <a:off x="8871000" y="6010498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158;p15">
            <a:extLst>
              <a:ext uri="{FF2B5EF4-FFF2-40B4-BE49-F238E27FC236}">
                <a16:creationId xmlns:a16="http://schemas.microsoft.com/office/drawing/2014/main" id="{C11E0E27-3F12-6162-A3B1-2EB4B0C92C0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77679"/>
          <a:stretch/>
        </p:blipFill>
        <p:spPr>
          <a:xfrm rot="-2700000" flipH="1">
            <a:off x="6504187" y="5898169"/>
            <a:ext cx="302625" cy="301062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141;p15">
            <a:extLst>
              <a:ext uri="{FF2B5EF4-FFF2-40B4-BE49-F238E27FC236}">
                <a16:creationId xmlns:a16="http://schemas.microsoft.com/office/drawing/2014/main" id="{4C0BC71B-636E-8128-3A4C-FE18F683586E}"/>
              </a:ext>
            </a:extLst>
          </p:cNvPr>
          <p:cNvSpPr/>
          <p:nvPr/>
        </p:nvSpPr>
        <p:spPr>
          <a:xfrm flipH="1">
            <a:off x="9108045" y="6152182"/>
            <a:ext cx="145412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9" name="Google Shape;141;p15">
            <a:extLst>
              <a:ext uri="{FF2B5EF4-FFF2-40B4-BE49-F238E27FC236}">
                <a16:creationId xmlns:a16="http://schemas.microsoft.com/office/drawing/2014/main" id="{61DF672E-449F-B977-B204-46FF8A074341}"/>
              </a:ext>
            </a:extLst>
          </p:cNvPr>
          <p:cNvSpPr/>
          <p:nvPr/>
        </p:nvSpPr>
        <p:spPr>
          <a:xfrm>
            <a:off x="8195630" y="6056400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0" name="Google Shape;141;p15">
            <a:extLst>
              <a:ext uri="{FF2B5EF4-FFF2-40B4-BE49-F238E27FC236}">
                <a16:creationId xmlns:a16="http://schemas.microsoft.com/office/drawing/2014/main" id="{DA0A6A98-26EC-5671-F46C-E2DB7A543B2D}"/>
              </a:ext>
            </a:extLst>
          </p:cNvPr>
          <p:cNvSpPr/>
          <p:nvPr/>
        </p:nvSpPr>
        <p:spPr>
          <a:xfrm>
            <a:off x="7151321" y="5979152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1" name="Google Shape;141;p15">
            <a:extLst>
              <a:ext uri="{FF2B5EF4-FFF2-40B4-BE49-F238E27FC236}">
                <a16:creationId xmlns:a16="http://schemas.microsoft.com/office/drawing/2014/main" id="{A32D47EB-1C57-F168-5042-B2A95E81061F}"/>
              </a:ext>
            </a:extLst>
          </p:cNvPr>
          <p:cNvSpPr/>
          <p:nvPr/>
        </p:nvSpPr>
        <p:spPr>
          <a:xfrm>
            <a:off x="3935412" y="6048700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" name="Google Shape;141;p15">
            <a:extLst>
              <a:ext uri="{FF2B5EF4-FFF2-40B4-BE49-F238E27FC236}">
                <a16:creationId xmlns:a16="http://schemas.microsoft.com/office/drawing/2014/main" id="{08490351-FE19-976F-728D-5A5753A1F39C}"/>
              </a:ext>
            </a:extLst>
          </p:cNvPr>
          <p:cNvSpPr/>
          <p:nvPr/>
        </p:nvSpPr>
        <p:spPr>
          <a:xfrm flipH="1">
            <a:off x="2838513" y="6048700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3" name="Google Shape;141;p15">
            <a:extLst>
              <a:ext uri="{FF2B5EF4-FFF2-40B4-BE49-F238E27FC236}">
                <a16:creationId xmlns:a16="http://schemas.microsoft.com/office/drawing/2014/main" id="{4B11AE68-1E59-AEC3-19AB-03E8B3602458}"/>
              </a:ext>
            </a:extLst>
          </p:cNvPr>
          <p:cNvSpPr/>
          <p:nvPr/>
        </p:nvSpPr>
        <p:spPr>
          <a:xfrm>
            <a:off x="11126702" y="6068961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4" name="Google Shape;141;p15">
            <a:extLst>
              <a:ext uri="{FF2B5EF4-FFF2-40B4-BE49-F238E27FC236}">
                <a16:creationId xmlns:a16="http://schemas.microsoft.com/office/drawing/2014/main" id="{65ACA5D2-E49F-95FA-E423-223981DCEA2C}"/>
              </a:ext>
            </a:extLst>
          </p:cNvPr>
          <p:cNvSpPr/>
          <p:nvPr/>
        </p:nvSpPr>
        <p:spPr>
          <a:xfrm flipH="1">
            <a:off x="5006202" y="6105350"/>
            <a:ext cx="195441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5" name="Google Shape;141;p15">
            <a:extLst>
              <a:ext uri="{FF2B5EF4-FFF2-40B4-BE49-F238E27FC236}">
                <a16:creationId xmlns:a16="http://schemas.microsoft.com/office/drawing/2014/main" id="{20FFCB7C-5BE5-E264-21A3-EC7B05998879}"/>
              </a:ext>
            </a:extLst>
          </p:cNvPr>
          <p:cNvSpPr/>
          <p:nvPr/>
        </p:nvSpPr>
        <p:spPr>
          <a:xfrm>
            <a:off x="5576526" y="6003859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00" name="Google Shape;132;p15">
            <a:extLst>
              <a:ext uri="{FF2B5EF4-FFF2-40B4-BE49-F238E27FC236}">
                <a16:creationId xmlns:a16="http://schemas.microsoft.com/office/drawing/2014/main" id="{A89C55E3-D9A2-C171-BA84-EADC4F9242E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09591" y="5498482"/>
            <a:ext cx="1461040" cy="1307399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41;p15">
            <a:extLst>
              <a:ext uri="{FF2B5EF4-FFF2-40B4-BE49-F238E27FC236}">
                <a16:creationId xmlns:a16="http://schemas.microsoft.com/office/drawing/2014/main" id="{42F639C4-9F1B-C32F-1028-399381021EF5}"/>
              </a:ext>
            </a:extLst>
          </p:cNvPr>
          <p:cNvSpPr/>
          <p:nvPr/>
        </p:nvSpPr>
        <p:spPr>
          <a:xfrm flipH="1">
            <a:off x="6725667" y="6055001"/>
            <a:ext cx="195441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34" name="Google Shape;136;p15">
            <a:extLst>
              <a:ext uri="{FF2B5EF4-FFF2-40B4-BE49-F238E27FC236}">
                <a16:creationId xmlns:a16="http://schemas.microsoft.com/office/drawing/2014/main" id="{32A750B8-41C6-0102-479C-A6BE115CF82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91523" y="5521615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6;p15">
            <a:extLst>
              <a:ext uri="{FF2B5EF4-FFF2-40B4-BE49-F238E27FC236}">
                <a16:creationId xmlns:a16="http://schemas.microsoft.com/office/drawing/2014/main" id="{994BA5BD-17A7-AE07-1D01-15D94B02965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01626" y="5752285"/>
            <a:ext cx="1094888" cy="1110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54;p15">
            <a:extLst>
              <a:ext uri="{FF2B5EF4-FFF2-40B4-BE49-F238E27FC236}">
                <a16:creationId xmlns:a16="http://schemas.microsoft.com/office/drawing/2014/main" id="{A33F60D0-7A4A-4EF3-122A-35F4321F3298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r="77679"/>
          <a:stretch/>
        </p:blipFill>
        <p:spPr>
          <a:xfrm rot="-2700000" flipH="1">
            <a:off x="9982892" y="5917968"/>
            <a:ext cx="302625" cy="301062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1;p15">
            <a:extLst>
              <a:ext uri="{FF2B5EF4-FFF2-40B4-BE49-F238E27FC236}">
                <a16:creationId xmlns:a16="http://schemas.microsoft.com/office/drawing/2014/main" id="{38B064FD-8034-434D-73BD-CA0ACFB27DF3}"/>
              </a:ext>
            </a:extLst>
          </p:cNvPr>
          <p:cNvSpPr/>
          <p:nvPr/>
        </p:nvSpPr>
        <p:spPr>
          <a:xfrm flipH="1">
            <a:off x="10207965" y="6066764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41" name="Google Shape;132;p15">
            <a:extLst>
              <a:ext uri="{FF2B5EF4-FFF2-40B4-BE49-F238E27FC236}">
                <a16:creationId xmlns:a16="http://schemas.microsoft.com/office/drawing/2014/main" id="{451FBF1D-F590-A5BF-C355-179744492FB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37820" y="5423478"/>
            <a:ext cx="1492199" cy="1433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4;p15">
            <a:extLst>
              <a:ext uri="{FF2B5EF4-FFF2-40B4-BE49-F238E27FC236}">
                <a16:creationId xmlns:a16="http://schemas.microsoft.com/office/drawing/2014/main" id="{641AA8EE-D18A-643A-0A87-8D6D5BAD589C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r="77679"/>
          <a:stretch/>
        </p:blipFill>
        <p:spPr>
          <a:xfrm rot="-2700000" flipH="1">
            <a:off x="593050" y="6059047"/>
            <a:ext cx="302625" cy="301062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41;p15">
            <a:extLst>
              <a:ext uri="{FF2B5EF4-FFF2-40B4-BE49-F238E27FC236}">
                <a16:creationId xmlns:a16="http://schemas.microsoft.com/office/drawing/2014/main" id="{D4D743F8-9E19-61C6-CE76-6A73A4F6BEB6}"/>
              </a:ext>
            </a:extLst>
          </p:cNvPr>
          <p:cNvSpPr/>
          <p:nvPr/>
        </p:nvSpPr>
        <p:spPr>
          <a:xfrm flipH="1">
            <a:off x="811099" y="6193983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52" name="Google Shape;156;p15">
            <a:extLst>
              <a:ext uri="{FF2B5EF4-FFF2-40B4-BE49-F238E27FC236}">
                <a16:creationId xmlns:a16="http://schemas.microsoft.com/office/drawing/2014/main" id="{7886516E-851F-4C24-B566-E4AFEDB5C9C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r="77679"/>
          <a:stretch/>
        </p:blipFill>
        <p:spPr>
          <a:xfrm rot="2700000">
            <a:off x="1757429" y="5988241"/>
            <a:ext cx="302625" cy="301062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41;p15">
            <a:extLst>
              <a:ext uri="{FF2B5EF4-FFF2-40B4-BE49-F238E27FC236}">
                <a16:creationId xmlns:a16="http://schemas.microsoft.com/office/drawing/2014/main" id="{0489C556-8B1B-EFE1-25F6-E5B8519CE084}"/>
              </a:ext>
            </a:extLst>
          </p:cNvPr>
          <p:cNvSpPr/>
          <p:nvPr/>
        </p:nvSpPr>
        <p:spPr>
          <a:xfrm flipH="1">
            <a:off x="1994474" y="6129925"/>
            <a:ext cx="145412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1" name="Picture 10" descr="A white letter o with a star in the middle&#10;&#10;Description automatically generated with low confidence">
            <a:extLst>
              <a:ext uri="{FF2B5EF4-FFF2-40B4-BE49-F238E27FC236}">
                <a16:creationId xmlns:a16="http://schemas.microsoft.com/office/drawing/2014/main" id="{CD5582BC-3ACE-9DFC-3FC1-2F8A00C7F9F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95957" y="6608074"/>
            <a:ext cx="1616348" cy="182021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2BF146C-A306-AA28-011F-37A088A025E0}"/>
              </a:ext>
            </a:extLst>
          </p:cNvPr>
          <p:cNvGrpSpPr/>
          <p:nvPr/>
        </p:nvGrpSpPr>
        <p:grpSpPr>
          <a:xfrm>
            <a:off x="592477" y="-28252"/>
            <a:ext cx="1958636" cy="1592187"/>
            <a:chOff x="462711" y="123567"/>
            <a:chExt cx="1958636" cy="1592187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DE56A43-7535-67CF-C4B8-C1F9257382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994474" y="707983"/>
              <a:ext cx="426873" cy="423353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44576E0A-3192-84C8-4455-E2BF39AC1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rgbClr val="309EFF">
                  <a:tint val="45000"/>
                  <a:satMod val="400000"/>
                </a:srgbClr>
              </a:duotone>
              <a:alphaModFix amt="20000"/>
            </a:blip>
            <a:stretch>
              <a:fillRect/>
            </a:stretch>
          </p:blipFill>
          <p:spPr>
            <a:xfrm rot="1250831">
              <a:off x="462711" y="123567"/>
              <a:ext cx="1735159" cy="1592187"/>
            </a:xfrm>
            <a:prstGeom prst="rect">
              <a:avLst/>
            </a:prstGeom>
            <a:effectLst>
              <a:glow rad="228600">
                <a:schemeClr val="accent2">
                  <a:lumMod val="20000"/>
                  <a:lumOff val="80000"/>
                  <a:alpha val="40000"/>
                </a:schemeClr>
              </a:glow>
            </a:effectLst>
          </p:spPr>
        </p:pic>
      </p:grp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286FA3E0-9A61-C3B4-8C8B-977867A93D52}"/>
              </a:ext>
            </a:extLst>
          </p:cNvPr>
          <p:cNvSpPr txBox="1">
            <a:spLocks/>
          </p:cNvSpPr>
          <p:nvPr/>
        </p:nvSpPr>
        <p:spPr>
          <a:xfrm>
            <a:off x="10197208" y="5178344"/>
            <a:ext cx="1718498" cy="546093"/>
          </a:xfrm>
          <a:custGeom>
            <a:avLst/>
            <a:gdLst>
              <a:gd name="connsiteX0" fmla="*/ 0 w 1718498"/>
              <a:gd name="connsiteY0" fmla="*/ 0 h 546093"/>
              <a:gd name="connsiteX1" fmla="*/ 607203 w 1718498"/>
              <a:gd name="connsiteY1" fmla="*/ 0 h 546093"/>
              <a:gd name="connsiteX2" fmla="*/ 1197220 w 1718498"/>
              <a:gd name="connsiteY2" fmla="*/ 0 h 546093"/>
              <a:gd name="connsiteX3" fmla="*/ 1718498 w 1718498"/>
              <a:gd name="connsiteY3" fmla="*/ 0 h 546093"/>
              <a:gd name="connsiteX4" fmla="*/ 1718498 w 1718498"/>
              <a:gd name="connsiteY4" fmla="*/ 546093 h 546093"/>
              <a:gd name="connsiteX5" fmla="*/ 1180035 w 1718498"/>
              <a:gd name="connsiteY5" fmla="*/ 546093 h 546093"/>
              <a:gd name="connsiteX6" fmla="*/ 607203 w 1718498"/>
              <a:gd name="connsiteY6" fmla="*/ 546093 h 546093"/>
              <a:gd name="connsiteX7" fmla="*/ 0 w 1718498"/>
              <a:gd name="connsiteY7" fmla="*/ 546093 h 546093"/>
              <a:gd name="connsiteX8" fmla="*/ 0 w 1718498"/>
              <a:gd name="connsiteY8" fmla="*/ 0 h 546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8498" h="546093" fill="none" extrusionOk="0">
                <a:moveTo>
                  <a:pt x="0" y="0"/>
                </a:moveTo>
                <a:cubicBezTo>
                  <a:pt x="188616" y="-12784"/>
                  <a:pt x="383536" y="13540"/>
                  <a:pt x="607203" y="0"/>
                </a:cubicBezTo>
                <a:cubicBezTo>
                  <a:pt x="830870" y="-13540"/>
                  <a:pt x="920104" y="13454"/>
                  <a:pt x="1197220" y="0"/>
                </a:cubicBezTo>
                <a:cubicBezTo>
                  <a:pt x="1474336" y="-13454"/>
                  <a:pt x="1499325" y="-18208"/>
                  <a:pt x="1718498" y="0"/>
                </a:cubicBezTo>
                <a:cubicBezTo>
                  <a:pt x="1733360" y="161453"/>
                  <a:pt x="1694010" y="349287"/>
                  <a:pt x="1718498" y="546093"/>
                </a:cubicBezTo>
                <a:cubicBezTo>
                  <a:pt x="1596616" y="558223"/>
                  <a:pt x="1304274" y="521374"/>
                  <a:pt x="1180035" y="546093"/>
                </a:cubicBezTo>
                <a:cubicBezTo>
                  <a:pt x="1055796" y="570812"/>
                  <a:pt x="810446" y="550347"/>
                  <a:pt x="607203" y="546093"/>
                </a:cubicBezTo>
                <a:cubicBezTo>
                  <a:pt x="403960" y="541839"/>
                  <a:pt x="261636" y="526828"/>
                  <a:pt x="0" y="546093"/>
                </a:cubicBezTo>
                <a:cubicBezTo>
                  <a:pt x="-25298" y="333249"/>
                  <a:pt x="-20631" y="134138"/>
                  <a:pt x="0" y="0"/>
                </a:cubicBezTo>
                <a:close/>
              </a:path>
              <a:path w="1718498" h="546093" stroke="0" extrusionOk="0">
                <a:moveTo>
                  <a:pt x="0" y="0"/>
                </a:moveTo>
                <a:cubicBezTo>
                  <a:pt x="144706" y="-15747"/>
                  <a:pt x="344893" y="13149"/>
                  <a:pt x="555648" y="0"/>
                </a:cubicBezTo>
                <a:cubicBezTo>
                  <a:pt x="766403" y="-13149"/>
                  <a:pt x="966455" y="23966"/>
                  <a:pt x="1076925" y="0"/>
                </a:cubicBezTo>
                <a:cubicBezTo>
                  <a:pt x="1187395" y="-23966"/>
                  <a:pt x="1568611" y="-19344"/>
                  <a:pt x="1718498" y="0"/>
                </a:cubicBezTo>
                <a:cubicBezTo>
                  <a:pt x="1704803" y="159569"/>
                  <a:pt x="1726021" y="284308"/>
                  <a:pt x="1718498" y="546093"/>
                </a:cubicBezTo>
                <a:cubicBezTo>
                  <a:pt x="1523180" y="526530"/>
                  <a:pt x="1320143" y="568508"/>
                  <a:pt x="1180035" y="546093"/>
                </a:cubicBezTo>
                <a:cubicBezTo>
                  <a:pt x="1039927" y="523678"/>
                  <a:pt x="868855" y="548623"/>
                  <a:pt x="572833" y="546093"/>
                </a:cubicBezTo>
                <a:cubicBezTo>
                  <a:pt x="276811" y="543563"/>
                  <a:pt x="127980" y="537184"/>
                  <a:pt x="0" y="546093"/>
                </a:cubicBezTo>
                <a:cubicBezTo>
                  <a:pt x="-10730" y="358884"/>
                  <a:pt x="15934" y="186916"/>
                  <a:pt x="0" y="0"/>
                </a:cubicBezTo>
                <a:close/>
              </a:path>
            </a:pathLst>
          </a:custGeom>
          <a:solidFill>
            <a:schemeClr val="accent2">
              <a:alpha val="57000"/>
            </a:schemeClr>
          </a:solidFill>
          <a:ln>
            <a:solidFill>
              <a:srgbClr val="56868C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chemeClr val="accent1"/>
                </a:solidFill>
                <a:latin typeface="Outfit SemiBold" pitchFamily="2" charset="0"/>
              </a:rPr>
              <a:t>Medicare guidance at no-cost to you!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3F1B1A2-B0C3-DEB6-E0DA-03979299A173}"/>
              </a:ext>
            </a:extLst>
          </p:cNvPr>
          <p:cNvGrpSpPr/>
          <p:nvPr/>
        </p:nvGrpSpPr>
        <p:grpSpPr>
          <a:xfrm>
            <a:off x="1362298" y="-185137"/>
            <a:ext cx="10006757" cy="5227671"/>
            <a:chOff x="1362298" y="-185137"/>
            <a:chExt cx="10006757" cy="5227671"/>
          </a:xfrm>
        </p:grpSpPr>
        <p:sp>
          <p:nvSpPr>
            <p:cNvPr id="13" name="Text Placeholder 18">
              <a:extLst>
                <a:ext uri="{FF2B5EF4-FFF2-40B4-BE49-F238E27FC236}">
                  <a16:creationId xmlns:a16="http://schemas.microsoft.com/office/drawing/2014/main" id="{A7C8DF44-5E87-EECC-4FA5-AFB1F3ECB553}"/>
                </a:ext>
              </a:extLst>
            </p:cNvPr>
            <p:cNvSpPr txBox="1">
              <a:spLocks/>
            </p:cNvSpPr>
            <p:nvPr/>
          </p:nvSpPr>
          <p:spPr>
            <a:xfrm>
              <a:off x="2347604" y="-185137"/>
              <a:ext cx="7594478" cy="1965814"/>
            </a:xfrm>
            <a:prstGeom prst="rect">
              <a:avLst/>
            </a:prstGeom>
            <a:noFill/>
            <a:ln>
              <a:noFill/>
              <a:prstDash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lang="en-US" sz="2400" kern="1200" spc="100" baseline="0">
                  <a:solidFill>
                    <a:schemeClr val="accent1"/>
                  </a:solidFill>
                  <a:latin typeface="+mj-lt"/>
                  <a:ea typeface="+mn-ea"/>
                  <a:cs typeface="+mn-cs"/>
                </a:defRPr>
              </a:lvl1pPr>
            </a:lstStyle>
            <a:p>
              <a:pPr algn="ctr"/>
              <a:r>
                <a:rPr lang="en-US" sz="3800" dirty="0">
                  <a:solidFill>
                    <a:srgbClr val="53945C"/>
                  </a:solidFill>
                  <a:latin typeface="Outfit SemiBold" pitchFamily="2" charset="0"/>
                </a:rPr>
                <a:t>Take advantage of our                                  </a:t>
              </a:r>
              <a:r>
                <a:rPr lang="en-US" sz="3800" u="sng" dirty="0">
                  <a:solidFill>
                    <a:srgbClr val="53945C"/>
                  </a:solidFill>
                  <a:latin typeface="Outfit SemiBold" pitchFamily="2" charset="0"/>
                </a:rPr>
                <a:t>no-cost</a:t>
              </a:r>
              <a:r>
                <a:rPr lang="en-US" sz="3800" dirty="0">
                  <a:solidFill>
                    <a:srgbClr val="53945C"/>
                  </a:solidFill>
                  <a:latin typeface="Outfit SemiBold" pitchFamily="2" charset="0"/>
                </a:rPr>
                <a:t> Medicare guidance!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8006DB1-4B65-F663-8FCA-265E6A9CF011}"/>
                </a:ext>
              </a:extLst>
            </p:cNvPr>
            <p:cNvGrpSpPr/>
            <p:nvPr/>
          </p:nvGrpSpPr>
          <p:grpSpPr>
            <a:xfrm>
              <a:off x="1362298" y="1685404"/>
              <a:ext cx="10006757" cy="3357130"/>
              <a:chOff x="1219357" y="1852783"/>
              <a:chExt cx="10006757" cy="3357130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A79C4641-29C8-4710-1E92-815EE204CB48}"/>
                  </a:ext>
                </a:extLst>
              </p:cNvPr>
              <p:cNvGrpSpPr/>
              <p:nvPr/>
            </p:nvGrpSpPr>
            <p:grpSpPr>
              <a:xfrm>
                <a:off x="1219357" y="1852783"/>
                <a:ext cx="2444749" cy="3357130"/>
                <a:chOff x="257562" y="1699253"/>
                <a:chExt cx="2444749" cy="3645391"/>
              </a:xfrm>
            </p:grpSpPr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A7768625-E1B4-437E-9A03-E59D4C1F275E}"/>
                    </a:ext>
                  </a:extLst>
                </p:cNvPr>
                <p:cNvSpPr txBox="1"/>
                <p:nvPr/>
              </p:nvSpPr>
              <p:spPr>
                <a:xfrm>
                  <a:off x="332346" y="1920247"/>
                  <a:ext cx="2188187" cy="3424397"/>
                </a:xfrm>
                <a:prstGeom prst="rect">
                  <a:avLst/>
                </a:prstGeom>
                <a:solidFill>
                  <a:srgbClr val="53945C"/>
                </a:solidFill>
              </p:spPr>
              <p:txBody>
                <a:bodyPr wrap="square" rtlCol="0">
                  <a:sp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8" name="Text Box 2">
                  <a:extLst>
                    <a:ext uri="{FF2B5EF4-FFF2-40B4-BE49-F238E27FC236}">
                      <a16:creationId xmlns:a16="http://schemas.microsoft.com/office/drawing/2014/main" id="{29AC2BE8-C3EF-79E6-D331-89AE1E2690DE}"/>
                    </a:ext>
                  </a:extLst>
                </p:cNvPr>
                <p:cNvSpPr txBox="1">
                  <a:spLocks noChangeArrowheads="1" noChangeShapeType="1"/>
                </p:cNvSpPr>
                <p:nvPr/>
              </p:nvSpPr>
              <p:spPr bwMode="auto">
                <a:xfrm>
                  <a:off x="257562" y="1699253"/>
                  <a:ext cx="2444749" cy="105893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E0EB">
                          <a:alpha val="50000"/>
                        </a:srgbClr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0" algn="in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CCCCCC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274320" tIns="182880" rIns="274320" bIns="18288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altLang="en-US" sz="1200" b="1" i="0" u="none" strike="noStrike" cap="none" normalizeH="0" baseline="0" dirty="0">
                    <a:ln>
                      <a:noFill/>
                    </a:ln>
                    <a:solidFill>
                      <a:srgbClr val="125724"/>
                    </a:solidFill>
                    <a:effectLst/>
                    <a:latin typeface="Outfit SemiBold" pitchFamily="2" charset="0"/>
                  </a:endParaRPr>
                </a:p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b="1" i="0" u="none" strike="noStrike" cap="none" normalizeH="0" baseline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Outfit SemiBold" pitchFamily="2" charset="0"/>
                    </a:rPr>
                    <a:t>Scan the QR code below with your phone’s camera to get started!</a:t>
                  </a:r>
                  <a:endParaRPr kumimoji="0" lang="en-US" altLang="en-US" sz="1600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F062AF8-7B8F-D5C6-4F95-3D7399C3F1A0}"/>
                  </a:ext>
                </a:extLst>
              </p:cNvPr>
              <p:cNvSpPr txBox="1"/>
              <p:nvPr/>
            </p:nvSpPr>
            <p:spPr>
              <a:xfrm>
                <a:off x="6221626" y="2056200"/>
                <a:ext cx="5004487" cy="2605009"/>
              </a:xfrm>
              <a:prstGeom prst="rect">
                <a:avLst/>
              </a:prstGeom>
              <a:solidFill>
                <a:srgbClr val="53945C"/>
              </a:solidFill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800" dirty="0">
                    <a:solidFill>
                      <a:schemeClr val="bg1"/>
                    </a:solidFill>
                    <a:latin typeface="Outfit SemiBold" pitchFamily="2" charset="0"/>
                  </a:rPr>
                  <a:t>Kerry Quick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2800" dirty="0">
                    <a:solidFill>
                      <a:schemeClr val="bg1"/>
                    </a:solidFill>
                    <a:latin typeface="Outfit SemiBold" pitchFamily="2" charset="0"/>
                  </a:rPr>
                  <a:t>Benefit Advisor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2800" dirty="0">
                    <a:solidFill>
                      <a:schemeClr val="bg1"/>
                    </a:solidFill>
                    <a:latin typeface="Outfit SemiBold" pitchFamily="2" charset="0"/>
                  </a:rPr>
                  <a:t>614.799.1403 ext. 229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2800" dirty="0">
                    <a:solidFill>
                      <a:schemeClr val="bg1"/>
                    </a:solidFill>
                    <a:latin typeface="Outfit SemiBold" pitchFamily="2" charset="0"/>
                  </a:rPr>
                  <a:t>quick@sbg65.com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A72E2B3-E188-1136-18C8-E84DCC23E33D}"/>
                  </a:ext>
                </a:extLst>
              </p:cNvPr>
              <p:cNvSpPr txBox="1"/>
              <p:nvPr/>
            </p:nvSpPr>
            <p:spPr>
              <a:xfrm>
                <a:off x="6221626" y="4742002"/>
                <a:ext cx="5004488" cy="461665"/>
              </a:xfrm>
              <a:prstGeom prst="rect">
                <a:avLst/>
              </a:prstGeom>
              <a:solidFill>
                <a:srgbClr val="105625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Outfit SemiBold" pitchFamily="2" charset="0"/>
                  </a:rPr>
                  <a:t>ShopYourPlan.com/Kerry</a:t>
                </a:r>
              </a:p>
            </p:txBody>
          </p:sp>
        </p:grp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79982E3A-807F-DD0A-647F-A945E7214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7" t="381" r="1797" b="18053"/>
          <a:stretch>
            <a:fillRect/>
          </a:stretch>
        </p:blipFill>
        <p:spPr bwMode="auto">
          <a:xfrm>
            <a:off x="3781274" y="1888821"/>
            <a:ext cx="2427288" cy="315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38D9949-2488-40CA-47E9-26FF1D2E390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729229" y="3203502"/>
            <a:ext cx="1722863" cy="1722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4598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978E7C30-609A-2E8B-2FFF-56491A48C95D}"/>
              </a:ext>
            </a:extLst>
          </p:cNvPr>
          <p:cNvSpPr txBox="1"/>
          <p:nvPr/>
        </p:nvSpPr>
        <p:spPr>
          <a:xfrm>
            <a:off x="3666548" y="731787"/>
            <a:ext cx="6118238" cy="4121947"/>
          </a:xfrm>
          <a:prstGeom prst="rect">
            <a:avLst/>
          </a:prstGeom>
          <a:solidFill>
            <a:srgbClr val="D5F4FF">
              <a:alpha val="57000"/>
            </a:srgbClr>
          </a:solidFill>
          <a:ln w="1270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833346"/>
                      <a:gd name="connsiteY0" fmla="*/ 0 h 3949261"/>
                      <a:gd name="connsiteX1" fmla="*/ 440372 w 4833346"/>
                      <a:gd name="connsiteY1" fmla="*/ 0 h 3949261"/>
                      <a:gd name="connsiteX2" fmla="*/ 977410 w 4833346"/>
                      <a:gd name="connsiteY2" fmla="*/ 0 h 3949261"/>
                      <a:gd name="connsiteX3" fmla="*/ 1611115 w 4833346"/>
                      <a:gd name="connsiteY3" fmla="*/ 0 h 3949261"/>
                      <a:gd name="connsiteX4" fmla="*/ 2051487 w 4833346"/>
                      <a:gd name="connsiteY4" fmla="*/ 0 h 3949261"/>
                      <a:gd name="connsiteX5" fmla="*/ 2636859 w 4833346"/>
                      <a:gd name="connsiteY5" fmla="*/ 0 h 3949261"/>
                      <a:gd name="connsiteX6" fmla="*/ 3077230 w 4833346"/>
                      <a:gd name="connsiteY6" fmla="*/ 0 h 3949261"/>
                      <a:gd name="connsiteX7" fmla="*/ 3614269 w 4833346"/>
                      <a:gd name="connsiteY7" fmla="*/ 0 h 3949261"/>
                      <a:gd name="connsiteX8" fmla="*/ 4199641 w 4833346"/>
                      <a:gd name="connsiteY8" fmla="*/ 0 h 3949261"/>
                      <a:gd name="connsiteX9" fmla="*/ 4833346 w 4833346"/>
                      <a:gd name="connsiteY9" fmla="*/ 0 h 3949261"/>
                      <a:gd name="connsiteX10" fmla="*/ 4833346 w 4833346"/>
                      <a:gd name="connsiteY10" fmla="*/ 445702 h 3949261"/>
                      <a:gd name="connsiteX11" fmla="*/ 4833346 w 4833346"/>
                      <a:gd name="connsiteY11" fmla="*/ 1009882 h 3949261"/>
                      <a:gd name="connsiteX12" fmla="*/ 4833346 w 4833346"/>
                      <a:gd name="connsiteY12" fmla="*/ 1653048 h 3949261"/>
                      <a:gd name="connsiteX13" fmla="*/ 4833346 w 4833346"/>
                      <a:gd name="connsiteY13" fmla="*/ 2256721 h 3949261"/>
                      <a:gd name="connsiteX14" fmla="*/ 4833346 w 4833346"/>
                      <a:gd name="connsiteY14" fmla="*/ 2781408 h 3949261"/>
                      <a:gd name="connsiteX15" fmla="*/ 4833346 w 4833346"/>
                      <a:gd name="connsiteY15" fmla="*/ 3385081 h 3949261"/>
                      <a:gd name="connsiteX16" fmla="*/ 4833346 w 4833346"/>
                      <a:gd name="connsiteY16" fmla="*/ 3949261 h 3949261"/>
                      <a:gd name="connsiteX17" fmla="*/ 4296308 w 4833346"/>
                      <a:gd name="connsiteY17" fmla="*/ 3949261 h 3949261"/>
                      <a:gd name="connsiteX18" fmla="*/ 3662602 w 4833346"/>
                      <a:gd name="connsiteY18" fmla="*/ 3949261 h 3949261"/>
                      <a:gd name="connsiteX19" fmla="*/ 3028897 w 4833346"/>
                      <a:gd name="connsiteY19" fmla="*/ 3949261 h 3949261"/>
                      <a:gd name="connsiteX20" fmla="*/ 2443525 w 4833346"/>
                      <a:gd name="connsiteY20" fmla="*/ 3949261 h 3949261"/>
                      <a:gd name="connsiteX21" fmla="*/ 1858153 w 4833346"/>
                      <a:gd name="connsiteY21" fmla="*/ 3949261 h 3949261"/>
                      <a:gd name="connsiteX22" fmla="*/ 1272781 w 4833346"/>
                      <a:gd name="connsiteY22" fmla="*/ 3949261 h 3949261"/>
                      <a:gd name="connsiteX23" fmla="*/ 832410 w 4833346"/>
                      <a:gd name="connsiteY23" fmla="*/ 3949261 h 3949261"/>
                      <a:gd name="connsiteX24" fmla="*/ 0 w 4833346"/>
                      <a:gd name="connsiteY24" fmla="*/ 3949261 h 3949261"/>
                      <a:gd name="connsiteX25" fmla="*/ 0 w 4833346"/>
                      <a:gd name="connsiteY25" fmla="*/ 3385081 h 3949261"/>
                      <a:gd name="connsiteX26" fmla="*/ 0 w 4833346"/>
                      <a:gd name="connsiteY26" fmla="*/ 2939379 h 3949261"/>
                      <a:gd name="connsiteX27" fmla="*/ 0 w 4833346"/>
                      <a:gd name="connsiteY27" fmla="*/ 2335706 h 3949261"/>
                      <a:gd name="connsiteX28" fmla="*/ 0 w 4833346"/>
                      <a:gd name="connsiteY28" fmla="*/ 1890003 h 3949261"/>
                      <a:gd name="connsiteX29" fmla="*/ 0 w 4833346"/>
                      <a:gd name="connsiteY29" fmla="*/ 1325823 h 3949261"/>
                      <a:gd name="connsiteX30" fmla="*/ 0 w 4833346"/>
                      <a:gd name="connsiteY30" fmla="*/ 682658 h 3949261"/>
                      <a:gd name="connsiteX31" fmla="*/ 0 w 4833346"/>
                      <a:gd name="connsiteY31" fmla="*/ 0 h 39492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4833346" h="3949261" fill="none" extrusionOk="0">
                        <a:moveTo>
                          <a:pt x="0" y="0"/>
                        </a:moveTo>
                        <a:cubicBezTo>
                          <a:pt x="148834" y="-9754"/>
                          <a:pt x="327356" y="47846"/>
                          <a:pt x="440372" y="0"/>
                        </a:cubicBezTo>
                        <a:cubicBezTo>
                          <a:pt x="553388" y="-47846"/>
                          <a:pt x="770020" y="56617"/>
                          <a:pt x="977410" y="0"/>
                        </a:cubicBezTo>
                        <a:cubicBezTo>
                          <a:pt x="1184800" y="-56617"/>
                          <a:pt x="1446756" y="22845"/>
                          <a:pt x="1611115" y="0"/>
                        </a:cubicBezTo>
                        <a:cubicBezTo>
                          <a:pt x="1775474" y="-22845"/>
                          <a:pt x="1958235" y="39083"/>
                          <a:pt x="2051487" y="0"/>
                        </a:cubicBezTo>
                        <a:cubicBezTo>
                          <a:pt x="2144739" y="-39083"/>
                          <a:pt x="2463292" y="39077"/>
                          <a:pt x="2636859" y="0"/>
                        </a:cubicBezTo>
                        <a:cubicBezTo>
                          <a:pt x="2810426" y="-39077"/>
                          <a:pt x="2947938" y="7848"/>
                          <a:pt x="3077230" y="0"/>
                        </a:cubicBezTo>
                        <a:cubicBezTo>
                          <a:pt x="3206522" y="-7848"/>
                          <a:pt x="3435628" y="14155"/>
                          <a:pt x="3614269" y="0"/>
                        </a:cubicBezTo>
                        <a:cubicBezTo>
                          <a:pt x="3792910" y="-14155"/>
                          <a:pt x="3913456" y="16517"/>
                          <a:pt x="4199641" y="0"/>
                        </a:cubicBezTo>
                        <a:cubicBezTo>
                          <a:pt x="4485826" y="-16517"/>
                          <a:pt x="4569855" y="5444"/>
                          <a:pt x="4833346" y="0"/>
                        </a:cubicBezTo>
                        <a:cubicBezTo>
                          <a:pt x="4853265" y="141077"/>
                          <a:pt x="4793571" y="260555"/>
                          <a:pt x="4833346" y="445702"/>
                        </a:cubicBezTo>
                        <a:cubicBezTo>
                          <a:pt x="4873121" y="630849"/>
                          <a:pt x="4812363" y="850740"/>
                          <a:pt x="4833346" y="1009882"/>
                        </a:cubicBezTo>
                        <a:cubicBezTo>
                          <a:pt x="4854329" y="1169024"/>
                          <a:pt x="4803914" y="1438056"/>
                          <a:pt x="4833346" y="1653048"/>
                        </a:cubicBezTo>
                        <a:cubicBezTo>
                          <a:pt x="4862778" y="1868040"/>
                          <a:pt x="4780400" y="1965712"/>
                          <a:pt x="4833346" y="2256721"/>
                        </a:cubicBezTo>
                        <a:cubicBezTo>
                          <a:pt x="4886292" y="2547730"/>
                          <a:pt x="4791413" y="2590015"/>
                          <a:pt x="4833346" y="2781408"/>
                        </a:cubicBezTo>
                        <a:cubicBezTo>
                          <a:pt x="4875279" y="2972801"/>
                          <a:pt x="4784516" y="3151398"/>
                          <a:pt x="4833346" y="3385081"/>
                        </a:cubicBezTo>
                        <a:cubicBezTo>
                          <a:pt x="4882176" y="3618764"/>
                          <a:pt x="4789760" y="3815596"/>
                          <a:pt x="4833346" y="3949261"/>
                        </a:cubicBezTo>
                        <a:cubicBezTo>
                          <a:pt x="4610576" y="3973803"/>
                          <a:pt x="4442514" y="3896441"/>
                          <a:pt x="4296308" y="3949261"/>
                        </a:cubicBezTo>
                        <a:cubicBezTo>
                          <a:pt x="4150102" y="4002081"/>
                          <a:pt x="3893357" y="3947764"/>
                          <a:pt x="3662602" y="3949261"/>
                        </a:cubicBezTo>
                        <a:cubicBezTo>
                          <a:pt x="3431847" y="3950758"/>
                          <a:pt x="3284892" y="3930797"/>
                          <a:pt x="3028897" y="3949261"/>
                        </a:cubicBezTo>
                        <a:cubicBezTo>
                          <a:pt x="2772903" y="3967725"/>
                          <a:pt x="2646919" y="3911529"/>
                          <a:pt x="2443525" y="3949261"/>
                        </a:cubicBezTo>
                        <a:cubicBezTo>
                          <a:pt x="2240131" y="3986993"/>
                          <a:pt x="2111063" y="3922141"/>
                          <a:pt x="1858153" y="3949261"/>
                        </a:cubicBezTo>
                        <a:cubicBezTo>
                          <a:pt x="1605243" y="3976381"/>
                          <a:pt x="1408550" y="3884934"/>
                          <a:pt x="1272781" y="3949261"/>
                        </a:cubicBezTo>
                        <a:cubicBezTo>
                          <a:pt x="1137012" y="4013588"/>
                          <a:pt x="960333" y="3943721"/>
                          <a:pt x="832410" y="3949261"/>
                        </a:cubicBezTo>
                        <a:cubicBezTo>
                          <a:pt x="704487" y="3954801"/>
                          <a:pt x="202875" y="3851673"/>
                          <a:pt x="0" y="3949261"/>
                        </a:cubicBezTo>
                        <a:cubicBezTo>
                          <a:pt x="-50879" y="3672210"/>
                          <a:pt x="61104" y="3627466"/>
                          <a:pt x="0" y="3385081"/>
                        </a:cubicBezTo>
                        <a:cubicBezTo>
                          <a:pt x="-61104" y="3142696"/>
                          <a:pt x="48651" y="3133587"/>
                          <a:pt x="0" y="2939379"/>
                        </a:cubicBezTo>
                        <a:cubicBezTo>
                          <a:pt x="-48651" y="2745171"/>
                          <a:pt x="69657" y="2479919"/>
                          <a:pt x="0" y="2335706"/>
                        </a:cubicBezTo>
                        <a:cubicBezTo>
                          <a:pt x="-69657" y="2191493"/>
                          <a:pt x="903" y="2048345"/>
                          <a:pt x="0" y="1890003"/>
                        </a:cubicBezTo>
                        <a:cubicBezTo>
                          <a:pt x="-903" y="1731661"/>
                          <a:pt x="53778" y="1523968"/>
                          <a:pt x="0" y="1325823"/>
                        </a:cubicBezTo>
                        <a:cubicBezTo>
                          <a:pt x="-53778" y="1127678"/>
                          <a:pt x="58662" y="993458"/>
                          <a:pt x="0" y="682658"/>
                        </a:cubicBezTo>
                        <a:cubicBezTo>
                          <a:pt x="-58662" y="371859"/>
                          <a:pt x="26132" y="177238"/>
                          <a:pt x="0" y="0"/>
                        </a:cubicBezTo>
                        <a:close/>
                      </a:path>
                      <a:path w="4833346" h="3949261" stroke="0" extrusionOk="0">
                        <a:moveTo>
                          <a:pt x="0" y="0"/>
                        </a:moveTo>
                        <a:cubicBezTo>
                          <a:pt x="174011" y="-30336"/>
                          <a:pt x="281590" y="10322"/>
                          <a:pt x="488705" y="0"/>
                        </a:cubicBezTo>
                        <a:cubicBezTo>
                          <a:pt x="695821" y="-10322"/>
                          <a:pt x="726801" y="28489"/>
                          <a:pt x="880743" y="0"/>
                        </a:cubicBezTo>
                        <a:cubicBezTo>
                          <a:pt x="1034685" y="-28489"/>
                          <a:pt x="1317258" y="25299"/>
                          <a:pt x="1514448" y="0"/>
                        </a:cubicBezTo>
                        <a:cubicBezTo>
                          <a:pt x="1711638" y="-25299"/>
                          <a:pt x="1812202" y="16496"/>
                          <a:pt x="2003153" y="0"/>
                        </a:cubicBezTo>
                        <a:cubicBezTo>
                          <a:pt x="2194105" y="-16496"/>
                          <a:pt x="2322351" y="8874"/>
                          <a:pt x="2491858" y="0"/>
                        </a:cubicBezTo>
                        <a:cubicBezTo>
                          <a:pt x="2661366" y="-8874"/>
                          <a:pt x="2834387" y="61605"/>
                          <a:pt x="3125564" y="0"/>
                        </a:cubicBezTo>
                        <a:cubicBezTo>
                          <a:pt x="3416741" y="-61605"/>
                          <a:pt x="3409254" y="45526"/>
                          <a:pt x="3565935" y="0"/>
                        </a:cubicBezTo>
                        <a:cubicBezTo>
                          <a:pt x="3722616" y="-45526"/>
                          <a:pt x="4056735" y="16318"/>
                          <a:pt x="4199641" y="0"/>
                        </a:cubicBezTo>
                        <a:cubicBezTo>
                          <a:pt x="4342547" y="-16318"/>
                          <a:pt x="4673651" y="59373"/>
                          <a:pt x="4833346" y="0"/>
                        </a:cubicBezTo>
                        <a:cubicBezTo>
                          <a:pt x="4864559" y="114586"/>
                          <a:pt x="4793441" y="368797"/>
                          <a:pt x="4833346" y="564180"/>
                        </a:cubicBezTo>
                        <a:cubicBezTo>
                          <a:pt x="4873251" y="759563"/>
                          <a:pt x="4813075" y="878943"/>
                          <a:pt x="4833346" y="1128360"/>
                        </a:cubicBezTo>
                        <a:cubicBezTo>
                          <a:pt x="4853617" y="1377777"/>
                          <a:pt x="4818497" y="1499831"/>
                          <a:pt x="4833346" y="1732033"/>
                        </a:cubicBezTo>
                        <a:cubicBezTo>
                          <a:pt x="4848195" y="1964235"/>
                          <a:pt x="4795977" y="2002108"/>
                          <a:pt x="4833346" y="2177735"/>
                        </a:cubicBezTo>
                        <a:cubicBezTo>
                          <a:pt x="4870715" y="2353362"/>
                          <a:pt x="4790579" y="2610099"/>
                          <a:pt x="4833346" y="2741915"/>
                        </a:cubicBezTo>
                        <a:cubicBezTo>
                          <a:pt x="4876113" y="2873731"/>
                          <a:pt x="4829512" y="3108724"/>
                          <a:pt x="4833346" y="3306096"/>
                        </a:cubicBezTo>
                        <a:cubicBezTo>
                          <a:pt x="4837180" y="3503468"/>
                          <a:pt x="4777235" y="3657814"/>
                          <a:pt x="4833346" y="3949261"/>
                        </a:cubicBezTo>
                        <a:cubicBezTo>
                          <a:pt x="4573324" y="3987335"/>
                          <a:pt x="4431776" y="3931271"/>
                          <a:pt x="4247974" y="3949261"/>
                        </a:cubicBezTo>
                        <a:cubicBezTo>
                          <a:pt x="4064172" y="3967251"/>
                          <a:pt x="3977839" y="3924537"/>
                          <a:pt x="3710936" y="3949261"/>
                        </a:cubicBezTo>
                        <a:cubicBezTo>
                          <a:pt x="3444033" y="3973985"/>
                          <a:pt x="3497564" y="3915691"/>
                          <a:pt x="3318898" y="3949261"/>
                        </a:cubicBezTo>
                        <a:cubicBezTo>
                          <a:pt x="3140232" y="3982831"/>
                          <a:pt x="3030856" y="3937863"/>
                          <a:pt x="2878526" y="3949261"/>
                        </a:cubicBezTo>
                        <a:cubicBezTo>
                          <a:pt x="2726196" y="3960659"/>
                          <a:pt x="2552300" y="3886137"/>
                          <a:pt x="2244821" y="3949261"/>
                        </a:cubicBezTo>
                        <a:cubicBezTo>
                          <a:pt x="1937342" y="4012385"/>
                          <a:pt x="1944197" y="3943620"/>
                          <a:pt x="1707782" y="3949261"/>
                        </a:cubicBezTo>
                        <a:cubicBezTo>
                          <a:pt x="1471367" y="3954902"/>
                          <a:pt x="1415036" y="3943946"/>
                          <a:pt x="1267411" y="3949261"/>
                        </a:cubicBezTo>
                        <a:cubicBezTo>
                          <a:pt x="1119786" y="3954576"/>
                          <a:pt x="906166" y="3898088"/>
                          <a:pt x="730372" y="3949261"/>
                        </a:cubicBezTo>
                        <a:cubicBezTo>
                          <a:pt x="554578" y="4000434"/>
                          <a:pt x="254300" y="3905747"/>
                          <a:pt x="0" y="3949261"/>
                        </a:cubicBezTo>
                        <a:cubicBezTo>
                          <a:pt x="-21023" y="3855243"/>
                          <a:pt x="11783" y="3724753"/>
                          <a:pt x="0" y="3503559"/>
                        </a:cubicBezTo>
                        <a:cubicBezTo>
                          <a:pt x="-11783" y="3282365"/>
                          <a:pt x="2673" y="3148613"/>
                          <a:pt x="0" y="2899886"/>
                        </a:cubicBezTo>
                        <a:cubicBezTo>
                          <a:pt x="-2673" y="2651159"/>
                          <a:pt x="42190" y="2616277"/>
                          <a:pt x="0" y="2414691"/>
                        </a:cubicBezTo>
                        <a:cubicBezTo>
                          <a:pt x="-42190" y="2213106"/>
                          <a:pt x="12456" y="2060285"/>
                          <a:pt x="0" y="1771526"/>
                        </a:cubicBezTo>
                        <a:cubicBezTo>
                          <a:pt x="-12456" y="1482767"/>
                          <a:pt x="43490" y="1433596"/>
                          <a:pt x="0" y="1246838"/>
                        </a:cubicBezTo>
                        <a:cubicBezTo>
                          <a:pt x="-43490" y="1060080"/>
                          <a:pt x="52017" y="980431"/>
                          <a:pt x="0" y="801136"/>
                        </a:cubicBezTo>
                        <a:cubicBezTo>
                          <a:pt x="-52017" y="621841"/>
                          <a:pt x="31035" y="21521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E8E68E2-440F-83A5-946E-D61EEEA4D7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5119" y="1"/>
            <a:ext cx="2255420" cy="2267108"/>
          </a:xfrm>
          <a:prstGeom prst="rect">
            <a:avLst/>
          </a:prstGeom>
        </p:spPr>
      </p:pic>
      <p:pic>
        <p:nvPicPr>
          <p:cNvPr id="2" name="Google Shape;132;p15">
            <a:extLst>
              <a:ext uri="{FF2B5EF4-FFF2-40B4-BE49-F238E27FC236}">
                <a16:creationId xmlns:a16="http://schemas.microsoft.com/office/drawing/2014/main" id="{A4036004-D093-CD19-D51F-6C6B18F435D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0546" y="5498482"/>
            <a:ext cx="1340837" cy="1361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33;p15">
            <a:extLst>
              <a:ext uri="{FF2B5EF4-FFF2-40B4-BE49-F238E27FC236}">
                <a16:creationId xmlns:a16="http://schemas.microsoft.com/office/drawing/2014/main" id="{79502513-3712-2AB3-B9B4-38ACAAD635B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8362" y="5552549"/>
            <a:ext cx="1481158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34;p15">
            <a:extLst>
              <a:ext uri="{FF2B5EF4-FFF2-40B4-BE49-F238E27FC236}">
                <a16:creationId xmlns:a16="http://schemas.microsoft.com/office/drawing/2014/main" id="{4D9B5467-8DB9-5C13-27CF-11B40829155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5363" y="5550601"/>
            <a:ext cx="1380049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35;p15">
            <a:extLst>
              <a:ext uri="{FF2B5EF4-FFF2-40B4-BE49-F238E27FC236}">
                <a16:creationId xmlns:a16="http://schemas.microsoft.com/office/drawing/2014/main" id="{FBF0D675-AD96-8887-34A9-79991095ADD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1582" y="5550601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36;p15">
            <a:extLst>
              <a:ext uri="{FF2B5EF4-FFF2-40B4-BE49-F238E27FC236}">
                <a16:creationId xmlns:a16="http://schemas.microsoft.com/office/drawing/2014/main" id="{9A50FA69-3249-4DEA-7001-50E2655F8F9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89149" y="5424617"/>
            <a:ext cx="1367302" cy="1433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15">
            <a:extLst>
              <a:ext uri="{FF2B5EF4-FFF2-40B4-BE49-F238E27FC236}">
                <a16:creationId xmlns:a16="http://schemas.microsoft.com/office/drawing/2014/main" id="{F007EC7D-FD6A-BF06-698B-3D326AF0470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03181" y="5550601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38;p15">
            <a:extLst>
              <a:ext uri="{FF2B5EF4-FFF2-40B4-BE49-F238E27FC236}">
                <a16:creationId xmlns:a16="http://schemas.microsoft.com/office/drawing/2014/main" id="{40AC89B0-6C77-17DE-F339-E12F5F93E85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03164" y="5551739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134;p15">
            <a:extLst>
              <a:ext uri="{FF2B5EF4-FFF2-40B4-BE49-F238E27FC236}">
                <a16:creationId xmlns:a16="http://schemas.microsoft.com/office/drawing/2014/main" id="{DDC079AF-3463-A229-C255-EA27AF3D990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34475" y="5549463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135;p15">
            <a:extLst>
              <a:ext uri="{FF2B5EF4-FFF2-40B4-BE49-F238E27FC236}">
                <a16:creationId xmlns:a16="http://schemas.microsoft.com/office/drawing/2014/main" id="{3A58E154-8B06-90C5-CB81-6477108DCD4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41482" y="5521615"/>
            <a:ext cx="1394815" cy="1335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36;p15">
            <a:extLst>
              <a:ext uri="{FF2B5EF4-FFF2-40B4-BE49-F238E27FC236}">
                <a16:creationId xmlns:a16="http://schemas.microsoft.com/office/drawing/2014/main" id="{3FE70316-639D-EE06-84D2-03B38AC84DD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41975" y="5556780"/>
            <a:ext cx="1380049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137;p15">
            <a:extLst>
              <a:ext uri="{FF2B5EF4-FFF2-40B4-BE49-F238E27FC236}">
                <a16:creationId xmlns:a16="http://schemas.microsoft.com/office/drawing/2014/main" id="{1219CBEA-4C5B-CBA0-6FF9-624D5B917D9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43081" y="5555642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138;p15">
            <a:extLst>
              <a:ext uri="{FF2B5EF4-FFF2-40B4-BE49-F238E27FC236}">
                <a16:creationId xmlns:a16="http://schemas.microsoft.com/office/drawing/2014/main" id="{2059C3B3-D66A-563B-A53B-FF6007B463E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43064" y="5550601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140;p15">
            <a:extLst>
              <a:ext uri="{FF2B5EF4-FFF2-40B4-BE49-F238E27FC236}">
                <a16:creationId xmlns:a16="http://schemas.microsoft.com/office/drawing/2014/main" id="{70AEBFD0-E12F-05F5-E2BE-DB40EDF6DFB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77679"/>
          <a:stretch/>
        </p:blipFill>
        <p:spPr>
          <a:xfrm rot="-2700000" flipH="1">
            <a:off x="8269183" y="5921463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142;p15">
            <a:extLst>
              <a:ext uri="{FF2B5EF4-FFF2-40B4-BE49-F238E27FC236}">
                <a16:creationId xmlns:a16="http://schemas.microsoft.com/office/drawing/2014/main" id="{58D07110-81E8-C149-753A-65C38E450F9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77679"/>
          <a:stretch/>
        </p:blipFill>
        <p:spPr>
          <a:xfrm rot="2700000">
            <a:off x="11179491" y="5934025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144;p15">
            <a:extLst>
              <a:ext uri="{FF2B5EF4-FFF2-40B4-BE49-F238E27FC236}">
                <a16:creationId xmlns:a16="http://schemas.microsoft.com/office/drawing/2014/main" id="{86FC8E11-77A7-2EF1-16DD-0E4C045B456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r="77679"/>
          <a:stretch/>
        </p:blipFill>
        <p:spPr>
          <a:xfrm rot="2700000">
            <a:off x="3864655" y="5851106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146;p15">
            <a:extLst>
              <a:ext uri="{FF2B5EF4-FFF2-40B4-BE49-F238E27FC236}">
                <a16:creationId xmlns:a16="http://schemas.microsoft.com/office/drawing/2014/main" id="{C30CA806-6534-8C8D-66E6-87189B5D7A3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r="77679"/>
          <a:stretch/>
        </p:blipFill>
        <p:spPr>
          <a:xfrm rot="-2700000" flipH="1">
            <a:off x="5661837" y="5851107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148;p15">
            <a:extLst>
              <a:ext uri="{FF2B5EF4-FFF2-40B4-BE49-F238E27FC236}">
                <a16:creationId xmlns:a16="http://schemas.microsoft.com/office/drawing/2014/main" id="{69E686EE-2FEF-2DBD-2253-123979BA052C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r="77679"/>
          <a:stretch/>
        </p:blipFill>
        <p:spPr>
          <a:xfrm rot="-2700000" flipH="1">
            <a:off x="2613237" y="5898169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150;p15">
            <a:extLst>
              <a:ext uri="{FF2B5EF4-FFF2-40B4-BE49-F238E27FC236}">
                <a16:creationId xmlns:a16="http://schemas.microsoft.com/office/drawing/2014/main" id="{B3E4A619-A860-28D5-C2ED-DB82E7AFDB07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r="77679"/>
          <a:stretch/>
        </p:blipFill>
        <p:spPr>
          <a:xfrm rot="2700000">
            <a:off x="7233062" y="5835519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152;p15">
            <a:extLst>
              <a:ext uri="{FF2B5EF4-FFF2-40B4-BE49-F238E27FC236}">
                <a16:creationId xmlns:a16="http://schemas.microsoft.com/office/drawing/2014/main" id="{2ED777C1-22BB-7635-1962-4BBBB87E2CFD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r="77679"/>
          <a:stretch/>
        </p:blipFill>
        <p:spPr>
          <a:xfrm rot="2700000">
            <a:off x="4768124" y="5954819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156;p15">
            <a:extLst>
              <a:ext uri="{FF2B5EF4-FFF2-40B4-BE49-F238E27FC236}">
                <a16:creationId xmlns:a16="http://schemas.microsoft.com/office/drawing/2014/main" id="{3387F9F9-60F6-1D46-B138-8EFFF45EB19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r="77679"/>
          <a:stretch/>
        </p:blipFill>
        <p:spPr>
          <a:xfrm rot="2700000">
            <a:off x="8871000" y="6010498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158;p15">
            <a:extLst>
              <a:ext uri="{FF2B5EF4-FFF2-40B4-BE49-F238E27FC236}">
                <a16:creationId xmlns:a16="http://schemas.microsoft.com/office/drawing/2014/main" id="{C11E0E27-3F12-6162-A3B1-2EB4B0C92C0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77679"/>
          <a:stretch/>
        </p:blipFill>
        <p:spPr>
          <a:xfrm rot="-2700000" flipH="1">
            <a:off x="6504187" y="5898169"/>
            <a:ext cx="302625" cy="301062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141;p15">
            <a:extLst>
              <a:ext uri="{FF2B5EF4-FFF2-40B4-BE49-F238E27FC236}">
                <a16:creationId xmlns:a16="http://schemas.microsoft.com/office/drawing/2014/main" id="{4C0BC71B-636E-8128-3A4C-FE18F683586E}"/>
              </a:ext>
            </a:extLst>
          </p:cNvPr>
          <p:cNvSpPr/>
          <p:nvPr/>
        </p:nvSpPr>
        <p:spPr>
          <a:xfrm flipH="1">
            <a:off x="9108045" y="6152182"/>
            <a:ext cx="145412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9" name="Google Shape;141;p15">
            <a:extLst>
              <a:ext uri="{FF2B5EF4-FFF2-40B4-BE49-F238E27FC236}">
                <a16:creationId xmlns:a16="http://schemas.microsoft.com/office/drawing/2014/main" id="{61DF672E-449F-B977-B204-46FF8A074341}"/>
              </a:ext>
            </a:extLst>
          </p:cNvPr>
          <p:cNvSpPr/>
          <p:nvPr/>
        </p:nvSpPr>
        <p:spPr>
          <a:xfrm>
            <a:off x="8195630" y="6056400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0" name="Google Shape;141;p15">
            <a:extLst>
              <a:ext uri="{FF2B5EF4-FFF2-40B4-BE49-F238E27FC236}">
                <a16:creationId xmlns:a16="http://schemas.microsoft.com/office/drawing/2014/main" id="{DA0A6A98-26EC-5671-F46C-E2DB7A543B2D}"/>
              </a:ext>
            </a:extLst>
          </p:cNvPr>
          <p:cNvSpPr/>
          <p:nvPr/>
        </p:nvSpPr>
        <p:spPr>
          <a:xfrm>
            <a:off x="7151321" y="5979152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1" name="Google Shape;141;p15">
            <a:extLst>
              <a:ext uri="{FF2B5EF4-FFF2-40B4-BE49-F238E27FC236}">
                <a16:creationId xmlns:a16="http://schemas.microsoft.com/office/drawing/2014/main" id="{A32D47EB-1C57-F168-5042-B2A95E81061F}"/>
              </a:ext>
            </a:extLst>
          </p:cNvPr>
          <p:cNvSpPr/>
          <p:nvPr/>
        </p:nvSpPr>
        <p:spPr>
          <a:xfrm>
            <a:off x="3935412" y="6048700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" name="Google Shape;141;p15">
            <a:extLst>
              <a:ext uri="{FF2B5EF4-FFF2-40B4-BE49-F238E27FC236}">
                <a16:creationId xmlns:a16="http://schemas.microsoft.com/office/drawing/2014/main" id="{08490351-FE19-976F-728D-5A5753A1F39C}"/>
              </a:ext>
            </a:extLst>
          </p:cNvPr>
          <p:cNvSpPr/>
          <p:nvPr/>
        </p:nvSpPr>
        <p:spPr>
          <a:xfrm flipH="1">
            <a:off x="2838513" y="6048700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3" name="Google Shape;141;p15">
            <a:extLst>
              <a:ext uri="{FF2B5EF4-FFF2-40B4-BE49-F238E27FC236}">
                <a16:creationId xmlns:a16="http://schemas.microsoft.com/office/drawing/2014/main" id="{4B11AE68-1E59-AEC3-19AB-03E8B3602458}"/>
              </a:ext>
            </a:extLst>
          </p:cNvPr>
          <p:cNvSpPr/>
          <p:nvPr/>
        </p:nvSpPr>
        <p:spPr>
          <a:xfrm>
            <a:off x="11126702" y="6068961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4" name="Google Shape;141;p15">
            <a:extLst>
              <a:ext uri="{FF2B5EF4-FFF2-40B4-BE49-F238E27FC236}">
                <a16:creationId xmlns:a16="http://schemas.microsoft.com/office/drawing/2014/main" id="{65ACA5D2-E49F-95FA-E423-223981DCEA2C}"/>
              </a:ext>
            </a:extLst>
          </p:cNvPr>
          <p:cNvSpPr/>
          <p:nvPr/>
        </p:nvSpPr>
        <p:spPr>
          <a:xfrm flipH="1">
            <a:off x="5006202" y="6105350"/>
            <a:ext cx="195441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5" name="Google Shape;141;p15">
            <a:extLst>
              <a:ext uri="{FF2B5EF4-FFF2-40B4-BE49-F238E27FC236}">
                <a16:creationId xmlns:a16="http://schemas.microsoft.com/office/drawing/2014/main" id="{20FFCB7C-5BE5-E264-21A3-EC7B05998879}"/>
              </a:ext>
            </a:extLst>
          </p:cNvPr>
          <p:cNvSpPr/>
          <p:nvPr/>
        </p:nvSpPr>
        <p:spPr>
          <a:xfrm>
            <a:off x="5576526" y="6003859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00" name="Google Shape;132;p15">
            <a:extLst>
              <a:ext uri="{FF2B5EF4-FFF2-40B4-BE49-F238E27FC236}">
                <a16:creationId xmlns:a16="http://schemas.microsoft.com/office/drawing/2014/main" id="{A89C55E3-D9A2-C171-BA84-EADC4F9242E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09591" y="5498482"/>
            <a:ext cx="1461040" cy="1307399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41;p15">
            <a:extLst>
              <a:ext uri="{FF2B5EF4-FFF2-40B4-BE49-F238E27FC236}">
                <a16:creationId xmlns:a16="http://schemas.microsoft.com/office/drawing/2014/main" id="{42F639C4-9F1B-C32F-1028-399381021EF5}"/>
              </a:ext>
            </a:extLst>
          </p:cNvPr>
          <p:cNvSpPr/>
          <p:nvPr/>
        </p:nvSpPr>
        <p:spPr>
          <a:xfrm flipH="1">
            <a:off x="6725667" y="6055001"/>
            <a:ext cx="195441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34" name="Google Shape;136;p15">
            <a:extLst>
              <a:ext uri="{FF2B5EF4-FFF2-40B4-BE49-F238E27FC236}">
                <a16:creationId xmlns:a16="http://schemas.microsoft.com/office/drawing/2014/main" id="{32A750B8-41C6-0102-479C-A6BE115CF82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91523" y="5521615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6;p15">
            <a:extLst>
              <a:ext uri="{FF2B5EF4-FFF2-40B4-BE49-F238E27FC236}">
                <a16:creationId xmlns:a16="http://schemas.microsoft.com/office/drawing/2014/main" id="{994BA5BD-17A7-AE07-1D01-15D94B02965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01626" y="5752285"/>
            <a:ext cx="1094888" cy="1110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54;p15">
            <a:extLst>
              <a:ext uri="{FF2B5EF4-FFF2-40B4-BE49-F238E27FC236}">
                <a16:creationId xmlns:a16="http://schemas.microsoft.com/office/drawing/2014/main" id="{A33F60D0-7A4A-4EF3-122A-35F4321F3298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r="77679"/>
          <a:stretch/>
        </p:blipFill>
        <p:spPr>
          <a:xfrm rot="-2700000" flipH="1">
            <a:off x="9982892" y="5917968"/>
            <a:ext cx="302625" cy="301062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1;p15">
            <a:extLst>
              <a:ext uri="{FF2B5EF4-FFF2-40B4-BE49-F238E27FC236}">
                <a16:creationId xmlns:a16="http://schemas.microsoft.com/office/drawing/2014/main" id="{38B064FD-8034-434D-73BD-CA0ACFB27DF3}"/>
              </a:ext>
            </a:extLst>
          </p:cNvPr>
          <p:cNvSpPr/>
          <p:nvPr/>
        </p:nvSpPr>
        <p:spPr>
          <a:xfrm flipH="1">
            <a:off x="10207965" y="6066764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41" name="Google Shape;132;p15">
            <a:extLst>
              <a:ext uri="{FF2B5EF4-FFF2-40B4-BE49-F238E27FC236}">
                <a16:creationId xmlns:a16="http://schemas.microsoft.com/office/drawing/2014/main" id="{451FBF1D-F590-A5BF-C355-179744492FB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37820" y="5423478"/>
            <a:ext cx="1492199" cy="1433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4;p15">
            <a:extLst>
              <a:ext uri="{FF2B5EF4-FFF2-40B4-BE49-F238E27FC236}">
                <a16:creationId xmlns:a16="http://schemas.microsoft.com/office/drawing/2014/main" id="{641AA8EE-D18A-643A-0A87-8D6D5BAD589C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r="77679"/>
          <a:stretch/>
        </p:blipFill>
        <p:spPr>
          <a:xfrm rot="-2700000" flipH="1">
            <a:off x="593050" y="6059047"/>
            <a:ext cx="302625" cy="301062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41;p15">
            <a:extLst>
              <a:ext uri="{FF2B5EF4-FFF2-40B4-BE49-F238E27FC236}">
                <a16:creationId xmlns:a16="http://schemas.microsoft.com/office/drawing/2014/main" id="{D4D743F8-9E19-61C6-CE76-6A73A4F6BEB6}"/>
              </a:ext>
            </a:extLst>
          </p:cNvPr>
          <p:cNvSpPr/>
          <p:nvPr/>
        </p:nvSpPr>
        <p:spPr>
          <a:xfrm flipH="1">
            <a:off x="811099" y="6193983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52" name="Google Shape;156;p15">
            <a:extLst>
              <a:ext uri="{FF2B5EF4-FFF2-40B4-BE49-F238E27FC236}">
                <a16:creationId xmlns:a16="http://schemas.microsoft.com/office/drawing/2014/main" id="{7886516E-851F-4C24-B566-E4AFEDB5C9C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r="77679"/>
          <a:stretch/>
        </p:blipFill>
        <p:spPr>
          <a:xfrm rot="2700000">
            <a:off x="1757429" y="5988241"/>
            <a:ext cx="302625" cy="301062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41;p15">
            <a:extLst>
              <a:ext uri="{FF2B5EF4-FFF2-40B4-BE49-F238E27FC236}">
                <a16:creationId xmlns:a16="http://schemas.microsoft.com/office/drawing/2014/main" id="{0489C556-8B1B-EFE1-25F6-E5B8519CE084}"/>
              </a:ext>
            </a:extLst>
          </p:cNvPr>
          <p:cNvSpPr/>
          <p:nvPr/>
        </p:nvSpPr>
        <p:spPr>
          <a:xfrm flipH="1">
            <a:off x="1994474" y="6129925"/>
            <a:ext cx="145412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1" name="Picture 10" descr="A white letter o with a star in the middle&#10;&#10;Description automatically generated with low confidence">
            <a:extLst>
              <a:ext uri="{FF2B5EF4-FFF2-40B4-BE49-F238E27FC236}">
                <a16:creationId xmlns:a16="http://schemas.microsoft.com/office/drawing/2014/main" id="{CD5582BC-3ACE-9DFC-3FC1-2F8A00C7F9F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95957" y="6608074"/>
            <a:ext cx="1616348" cy="18202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064691C-A079-4B25-3760-D7AA6F3CD20E}"/>
              </a:ext>
            </a:extLst>
          </p:cNvPr>
          <p:cNvSpPr txBox="1"/>
          <p:nvPr/>
        </p:nvSpPr>
        <p:spPr>
          <a:xfrm>
            <a:off x="3382089" y="935439"/>
            <a:ext cx="6882595" cy="3733714"/>
          </a:xfrm>
          <a:prstGeom prst="rect">
            <a:avLst/>
          </a:prstGeom>
          <a:solidFill>
            <a:srgbClr val="53945C"/>
          </a:solidFill>
          <a:ln w="19050">
            <a:noFill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622408"/>
                      <a:gd name="connsiteY0" fmla="*/ 0 h 3272050"/>
                      <a:gd name="connsiteX1" fmla="*/ 618465 w 5622408"/>
                      <a:gd name="connsiteY1" fmla="*/ 0 h 3272050"/>
                      <a:gd name="connsiteX2" fmla="*/ 1293154 w 5622408"/>
                      <a:gd name="connsiteY2" fmla="*/ 0 h 3272050"/>
                      <a:gd name="connsiteX3" fmla="*/ 1742946 w 5622408"/>
                      <a:gd name="connsiteY3" fmla="*/ 0 h 3272050"/>
                      <a:gd name="connsiteX4" fmla="*/ 2361411 w 5622408"/>
                      <a:gd name="connsiteY4" fmla="*/ 0 h 3272050"/>
                      <a:gd name="connsiteX5" fmla="*/ 2811204 w 5622408"/>
                      <a:gd name="connsiteY5" fmla="*/ 0 h 3272050"/>
                      <a:gd name="connsiteX6" fmla="*/ 3373445 w 5622408"/>
                      <a:gd name="connsiteY6" fmla="*/ 0 h 3272050"/>
                      <a:gd name="connsiteX7" fmla="*/ 3991910 w 5622408"/>
                      <a:gd name="connsiteY7" fmla="*/ 0 h 3272050"/>
                      <a:gd name="connsiteX8" fmla="*/ 4385478 w 5622408"/>
                      <a:gd name="connsiteY8" fmla="*/ 0 h 3272050"/>
                      <a:gd name="connsiteX9" fmla="*/ 4779047 w 5622408"/>
                      <a:gd name="connsiteY9" fmla="*/ 0 h 3272050"/>
                      <a:gd name="connsiteX10" fmla="*/ 5622408 w 5622408"/>
                      <a:gd name="connsiteY10" fmla="*/ 0 h 3272050"/>
                      <a:gd name="connsiteX11" fmla="*/ 5622408 w 5622408"/>
                      <a:gd name="connsiteY11" fmla="*/ 545342 h 3272050"/>
                      <a:gd name="connsiteX12" fmla="*/ 5622408 w 5622408"/>
                      <a:gd name="connsiteY12" fmla="*/ 1123404 h 3272050"/>
                      <a:gd name="connsiteX13" fmla="*/ 5622408 w 5622408"/>
                      <a:gd name="connsiteY13" fmla="*/ 1636025 h 3272050"/>
                      <a:gd name="connsiteX14" fmla="*/ 5622408 w 5622408"/>
                      <a:gd name="connsiteY14" fmla="*/ 2214087 h 3272050"/>
                      <a:gd name="connsiteX15" fmla="*/ 5622408 w 5622408"/>
                      <a:gd name="connsiteY15" fmla="*/ 2693988 h 3272050"/>
                      <a:gd name="connsiteX16" fmla="*/ 5622408 w 5622408"/>
                      <a:gd name="connsiteY16" fmla="*/ 3272050 h 3272050"/>
                      <a:gd name="connsiteX17" fmla="*/ 5228839 w 5622408"/>
                      <a:gd name="connsiteY17" fmla="*/ 3272050 h 3272050"/>
                      <a:gd name="connsiteX18" fmla="*/ 4554150 w 5622408"/>
                      <a:gd name="connsiteY18" fmla="*/ 3272050 h 3272050"/>
                      <a:gd name="connsiteX19" fmla="*/ 3935686 w 5622408"/>
                      <a:gd name="connsiteY19" fmla="*/ 3272050 h 3272050"/>
                      <a:gd name="connsiteX20" fmla="*/ 3317221 w 5622408"/>
                      <a:gd name="connsiteY20" fmla="*/ 3272050 h 3272050"/>
                      <a:gd name="connsiteX21" fmla="*/ 2698756 w 5622408"/>
                      <a:gd name="connsiteY21" fmla="*/ 3272050 h 3272050"/>
                      <a:gd name="connsiteX22" fmla="*/ 2248963 w 5622408"/>
                      <a:gd name="connsiteY22" fmla="*/ 3272050 h 3272050"/>
                      <a:gd name="connsiteX23" fmla="*/ 1574274 w 5622408"/>
                      <a:gd name="connsiteY23" fmla="*/ 3272050 h 3272050"/>
                      <a:gd name="connsiteX24" fmla="*/ 1012033 w 5622408"/>
                      <a:gd name="connsiteY24" fmla="*/ 3272050 h 3272050"/>
                      <a:gd name="connsiteX25" fmla="*/ 618465 w 5622408"/>
                      <a:gd name="connsiteY25" fmla="*/ 3272050 h 3272050"/>
                      <a:gd name="connsiteX26" fmla="*/ 0 w 5622408"/>
                      <a:gd name="connsiteY26" fmla="*/ 3272050 h 3272050"/>
                      <a:gd name="connsiteX27" fmla="*/ 0 w 5622408"/>
                      <a:gd name="connsiteY27" fmla="*/ 2759429 h 3272050"/>
                      <a:gd name="connsiteX28" fmla="*/ 0 w 5622408"/>
                      <a:gd name="connsiteY28" fmla="*/ 2214087 h 3272050"/>
                      <a:gd name="connsiteX29" fmla="*/ 0 w 5622408"/>
                      <a:gd name="connsiteY29" fmla="*/ 1603305 h 3272050"/>
                      <a:gd name="connsiteX30" fmla="*/ 0 w 5622408"/>
                      <a:gd name="connsiteY30" fmla="*/ 992522 h 3272050"/>
                      <a:gd name="connsiteX31" fmla="*/ 0 w 5622408"/>
                      <a:gd name="connsiteY31" fmla="*/ 0 h 3272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5622408" h="3272050" fill="none" extrusionOk="0">
                        <a:moveTo>
                          <a:pt x="0" y="0"/>
                        </a:moveTo>
                        <a:cubicBezTo>
                          <a:pt x="275753" y="-44288"/>
                          <a:pt x="460558" y="23123"/>
                          <a:pt x="618465" y="0"/>
                        </a:cubicBezTo>
                        <a:cubicBezTo>
                          <a:pt x="776373" y="-23123"/>
                          <a:pt x="1157295" y="76024"/>
                          <a:pt x="1293154" y="0"/>
                        </a:cubicBezTo>
                        <a:cubicBezTo>
                          <a:pt x="1429013" y="-76024"/>
                          <a:pt x="1539436" y="9406"/>
                          <a:pt x="1742946" y="0"/>
                        </a:cubicBezTo>
                        <a:cubicBezTo>
                          <a:pt x="1946456" y="-9406"/>
                          <a:pt x="2174139" y="27266"/>
                          <a:pt x="2361411" y="0"/>
                        </a:cubicBezTo>
                        <a:cubicBezTo>
                          <a:pt x="2548684" y="-27266"/>
                          <a:pt x="2684809" y="47031"/>
                          <a:pt x="2811204" y="0"/>
                        </a:cubicBezTo>
                        <a:cubicBezTo>
                          <a:pt x="2937599" y="-47031"/>
                          <a:pt x="3119288" y="9230"/>
                          <a:pt x="3373445" y="0"/>
                        </a:cubicBezTo>
                        <a:cubicBezTo>
                          <a:pt x="3627602" y="-9230"/>
                          <a:pt x="3776137" y="50219"/>
                          <a:pt x="3991910" y="0"/>
                        </a:cubicBezTo>
                        <a:cubicBezTo>
                          <a:pt x="4207684" y="-50219"/>
                          <a:pt x="4216165" y="4377"/>
                          <a:pt x="4385478" y="0"/>
                        </a:cubicBezTo>
                        <a:cubicBezTo>
                          <a:pt x="4554791" y="-4377"/>
                          <a:pt x="4584936" y="19632"/>
                          <a:pt x="4779047" y="0"/>
                        </a:cubicBezTo>
                        <a:cubicBezTo>
                          <a:pt x="4973158" y="-19632"/>
                          <a:pt x="5338653" y="64436"/>
                          <a:pt x="5622408" y="0"/>
                        </a:cubicBezTo>
                        <a:cubicBezTo>
                          <a:pt x="5645292" y="243005"/>
                          <a:pt x="5595549" y="335461"/>
                          <a:pt x="5622408" y="545342"/>
                        </a:cubicBezTo>
                        <a:cubicBezTo>
                          <a:pt x="5649267" y="755223"/>
                          <a:pt x="5555032" y="900776"/>
                          <a:pt x="5622408" y="1123404"/>
                        </a:cubicBezTo>
                        <a:cubicBezTo>
                          <a:pt x="5689784" y="1346032"/>
                          <a:pt x="5593439" y="1392667"/>
                          <a:pt x="5622408" y="1636025"/>
                        </a:cubicBezTo>
                        <a:cubicBezTo>
                          <a:pt x="5651377" y="1879383"/>
                          <a:pt x="5606950" y="2021708"/>
                          <a:pt x="5622408" y="2214087"/>
                        </a:cubicBezTo>
                        <a:cubicBezTo>
                          <a:pt x="5637866" y="2406466"/>
                          <a:pt x="5621433" y="2588119"/>
                          <a:pt x="5622408" y="2693988"/>
                        </a:cubicBezTo>
                        <a:cubicBezTo>
                          <a:pt x="5623383" y="2799857"/>
                          <a:pt x="5600855" y="2989817"/>
                          <a:pt x="5622408" y="3272050"/>
                        </a:cubicBezTo>
                        <a:cubicBezTo>
                          <a:pt x="5465739" y="3282686"/>
                          <a:pt x="5409402" y="3268037"/>
                          <a:pt x="5228839" y="3272050"/>
                        </a:cubicBezTo>
                        <a:cubicBezTo>
                          <a:pt x="5048276" y="3276063"/>
                          <a:pt x="4848779" y="3246749"/>
                          <a:pt x="4554150" y="3272050"/>
                        </a:cubicBezTo>
                        <a:cubicBezTo>
                          <a:pt x="4259521" y="3297351"/>
                          <a:pt x="4195263" y="3228591"/>
                          <a:pt x="3935686" y="3272050"/>
                        </a:cubicBezTo>
                        <a:cubicBezTo>
                          <a:pt x="3676109" y="3315509"/>
                          <a:pt x="3478418" y="3201572"/>
                          <a:pt x="3317221" y="3272050"/>
                        </a:cubicBezTo>
                        <a:cubicBezTo>
                          <a:pt x="3156024" y="3342528"/>
                          <a:pt x="2910187" y="3222365"/>
                          <a:pt x="2698756" y="3272050"/>
                        </a:cubicBezTo>
                        <a:cubicBezTo>
                          <a:pt x="2487325" y="3321735"/>
                          <a:pt x="2422581" y="3229535"/>
                          <a:pt x="2248963" y="3272050"/>
                        </a:cubicBezTo>
                        <a:cubicBezTo>
                          <a:pt x="2075345" y="3314565"/>
                          <a:pt x="1754149" y="3256450"/>
                          <a:pt x="1574274" y="3272050"/>
                        </a:cubicBezTo>
                        <a:cubicBezTo>
                          <a:pt x="1394399" y="3287650"/>
                          <a:pt x="1175082" y="3224849"/>
                          <a:pt x="1012033" y="3272050"/>
                        </a:cubicBezTo>
                        <a:cubicBezTo>
                          <a:pt x="848984" y="3319251"/>
                          <a:pt x="751853" y="3265386"/>
                          <a:pt x="618465" y="3272050"/>
                        </a:cubicBezTo>
                        <a:cubicBezTo>
                          <a:pt x="485077" y="3278714"/>
                          <a:pt x="191523" y="3254219"/>
                          <a:pt x="0" y="3272050"/>
                        </a:cubicBezTo>
                        <a:cubicBezTo>
                          <a:pt x="-57292" y="3100314"/>
                          <a:pt x="59254" y="2955184"/>
                          <a:pt x="0" y="2759429"/>
                        </a:cubicBezTo>
                        <a:cubicBezTo>
                          <a:pt x="-59254" y="2563674"/>
                          <a:pt x="4354" y="2443166"/>
                          <a:pt x="0" y="2214087"/>
                        </a:cubicBezTo>
                        <a:cubicBezTo>
                          <a:pt x="-4354" y="1985008"/>
                          <a:pt x="64773" y="1831263"/>
                          <a:pt x="0" y="1603305"/>
                        </a:cubicBezTo>
                        <a:cubicBezTo>
                          <a:pt x="-64773" y="1375347"/>
                          <a:pt x="70517" y="1224946"/>
                          <a:pt x="0" y="992522"/>
                        </a:cubicBezTo>
                        <a:cubicBezTo>
                          <a:pt x="-70517" y="760098"/>
                          <a:pt x="40130" y="448794"/>
                          <a:pt x="0" y="0"/>
                        </a:cubicBezTo>
                        <a:close/>
                      </a:path>
                      <a:path w="5622408" h="3272050" stroke="0" extrusionOk="0">
                        <a:moveTo>
                          <a:pt x="0" y="0"/>
                        </a:moveTo>
                        <a:cubicBezTo>
                          <a:pt x="155513" y="-16097"/>
                          <a:pt x="345995" y="22232"/>
                          <a:pt x="506017" y="0"/>
                        </a:cubicBezTo>
                        <a:cubicBezTo>
                          <a:pt x="666039" y="-22232"/>
                          <a:pt x="768761" y="21908"/>
                          <a:pt x="899585" y="0"/>
                        </a:cubicBezTo>
                        <a:cubicBezTo>
                          <a:pt x="1030409" y="-21908"/>
                          <a:pt x="1345302" y="33323"/>
                          <a:pt x="1574274" y="0"/>
                        </a:cubicBezTo>
                        <a:cubicBezTo>
                          <a:pt x="1803246" y="-33323"/>
                          <a:pt x="1879996" y="2734"/>
                          <a:pt x="2080291" y="0"/>
                        </a:cubicBezTo>
                        <a:cubicBezTo>
                          <a:pt x="2280586" y="-2734"/>
                          <a:pt x="2359379" y="3557"/>
                          <a:pt x="2586308" y="0"/>
                        </a:cubicBezTo>
                        <a:cubicBezTo>
                          <a:pt x="2813237" y="-3557"/>
                          <a:pt x="2980992" y="25645"/>
                          <a:pt x="3260997" y="0"/>
                        </a:cubicBezTo>
                        <a:cubicBezTo>
                          <a:pt x="3541002" y="-25645"/>
                          <a:pt x="3556362" y="20895"/>
                          <a:pt x="3710789" y="0"/>
                        </a:cubicBezTo>
                        <a:cubicBezTo>
                          <a:pt x="3865216" y="-20895"/>
                          <a:pt x="4108679" y="35398"/>
                          <a:pt x="4385478" y="0"/>
                        </a:cubicBezTo>
                        <a:cubicBezTo>
                          <a:pt x="4662277" y="-35398"/>
                          <a:pt x="4820725" y="8720"/>
                          <a:pt x="5060167" y="0"/>
                        </a:cubicBezTo>
                        <a:cubicBezTo>
                          <a:pt x="5299609" y="-8720"/>
                          <a:pt x="5355676" y="35128"/>
                          <a:pt x="5622408" y="0"/>
                        </a:cubicBezTo>
                        <a:cubicBezTo>
                          <a:pt x="5644490" y="255585"/>
                          <a:pt x="5593019" y="346680"/>
                          <a:pt x="5622408" y="610783"/>
                        </a:cubicBezTo>
                        <a:cubicBezTo>
                          <a:pt x="5651797" y="874886"/>
                          <a:pt x="5605371" y="914839"/>
                          <a:pt x="5622408" y="1188845"/>
                        </a:cubicBezTo>
                        <a:cubicBezTo>
                          <a:pt x="5639445" y="1462851"/>
                          <a:pt x="5621777" y="1538613"/>
                          <a:pt x="5622408" y="1636025"/>
                        </a:cubicBezTo>
                        <a:cubicBezTo>
                          <a:pt x="5623039" y="1733437"/>
                          <a:pt x="5598703" y="2000451"/>
                          <a:pt x="5622408" y="2181367"/>
                        </a:cubicBezTo>
                        <a:cubicBezTo>
                          <a:pt x="5646113" y="2362283"/>
                          <a:pt x="5561908" y="2591667"/>
                          <a:pt x="5622408" y="2726708"/>
                        </a:cubicBezTo>
                        <a:cubicBezTo>
                          <a:pt x="5682908" y="2861749"/>
                          <a:pt x="5608313" y="3139355"/>
                          <a:pt x="5622408" y="3272050"/>
                        </a:cubicBezTo>
                        <a:cubicBezTo>
                          <a:pt x="5495629" y="3274764"/>
                          <a:pt x="5171749" y="3247887"/>
                          <a:pt x="5003943" y="3272050"/>
                        </a:cubicBezTo>
                        <a:cubicBezTo>
                          <a:pt x="4836137" y="3296213"/>
                          <a:pt x="4628784" y="3271075"/>
                          <a:pt x="4441702" y="3272050"/>
                        </a:cubicBezTo>
                        <a:cubicBezTo>
                          <a:pt x="4254620" y="3273025"/>
                          <a:pt x="4201414" y="3242369"/>
                          <a:pt x="4048134" y="3272050"/>
                        </a:cubicBezTo>
                        <a:cubicBezTo>
                          <a:pt x="3894854" y="3301731"/>
                          <a:pt x="3782396" y="3254234"/>
                          <a:pt x="3598341" y="3272050"/>
                        </a:cubicBezTo>
                        <a:cubicBezTo>
                          <a:pt x="3414286" y="3289866"/>
                          <a:pt x="3203592" y="3207120"/>
                          <a:pt x="2923652" y="3272050"/>
                        </a:cubicBezTo>
                        <a:cubicBezTo>
                          <a:pt x="2643712" y="3336980"/>
                          <a:pt x="2531586" y="3222827"/>
                          <a:pt x="2361411" y="3272050"/>
                        </a:cubicBezTo>
                        <a:cubicBezTo>
                          <a:pt x="2191236" y="3321273"/>
                          <a:pt x="2074808" y="3268570"/>
                          <a:pt x="1911619" y="3272050"/>
                        </a:cubicBezTo>
                        <a:cubicBezTo>
                          <a:pt x="1748430" y="3275530"/>
                          <a:pt x="1473707" y="3256410"/>
                          <a:pt x="1349378" y="3272050"/>
                        </a:cubicBezTo>
                        <a:cubicBezTo>
                          <a:pt x="1225049" y="3287690"/>
                          <a:pt x="1059824" y="3253111"/>
                          <a:pt x="955809" y="3272050"/>
                        </a:cubicBezTo>
                        <a:cubicBezTo>
                          <a:pt x="851794" y="3290989"/>
                          <a:pt x="721164" y="3257904"/>
                          <a:pt x="562241" y="3272050"/>
                        </a:cubicBezTo>
                        <a:cubicBezTo>
                          <a:pt x="403318" y="3286196"/>
                          <a:pt x="114120" y="3261979"/>
                          <a:pt x="0" y="3272050"/>
                        </a:cubicBezTo>
                        <a:cubicBezTo>
                          <a:pt x="-8504" y="3142757"/>
                          <a:pt x="1470" y="3025225"/>
                          <a:pt x="0" y="2792149"/>
                        </a:cubicBezTo>
                        <a:cubicBezTo>
                          <a:pt x="-1470" y="2559073"/>
                          <a:pt x="51707" y="2376085"/>
                          <a:pt x="0" y="2181367"/>
                        </a:cubicBezTo>
                        <a:cubicBezTo>
                          <a:pt x="-51707" y="1986649"/>
                          <a:pt x="31683" y="1861964"/>
                          <a:pt x="0" y="1668746"/>
                        </a:cubicBezTo>
                        <a:cubicBezTo>
                          <a:pt x="-31683" y="1475528"/>
                          <a:pt x="46657" y="1318403"/>
                          <a:pt x="0" y="1221565"/>
                        </a:cubicBezTo>
                        <a:cubicBezTo>
                          <a:pt x="-46657" y="1124727"/>
                          <a:pt x="13772" y="806938"/>
                          <a:pt x="0" y="643503"/>
                        </a:cubicBezTo>
                        <a:cubicBezTo>
                          <a:pt x="-13772" y="480068"/>
                          <a:pt x="31813" y="17714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glow rad="139700">
              <a:schemeClr val="bg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  <a:latin typeface="Outfit SemiBold" pitchFamily="2" charset="0"/>
              </a:rPr>
              <a:t>      What to Expect When Turning 65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  <a:latin typeface="Outfit SemiBold" pitchFamily="2" charset="0"/>
              </a:rPr>
              <a:t>       Understanding the Basics of Medicare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  <a:latin typeface="Outfit SemiBold" pitchFamily="2" charset="0"/>
              </a:rPr>
              <a:t>       Options for Coverage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  <a:latin typeface="Outfit SemiBold" pitchFamily="2" charset="0"/>
              </a:rPr>
              <a:t>       Estimated Costs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  <a:latin typeface="Outfit SemiBold" pitchFamily="2" charset="0"/>
              </a:rPr>
              <a:t>       How Do You Apply for Medicare?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  <a:latin typeface="Outfit SemiBold" pitchFamily="2" charset="0"/>
              </a:rPr>
              <a:t>       Enrollment Periods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  <a:latin typeface="Outfit SemiBold" pitchFamily="2" charset="0"/>
              </a:rPr>
              <a:t>      Income Related Monthly Adjusted Amount (IRMAA)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  <a:latin typeface="Outfit SemiBold" pitchFamily="2" charset="0"/>
              </a:rPr>
              <a:t>       ShopYourPlan.com</a:t>
            </a:r>
            <a:endParaRPr lang="en-US" dirty="0">
              <a:solidFill>
                <a:schemeClr val="bg1"/>
              </a:solidFill>
              <a:latin typeface="Outfit SemiBold" pitchFamily="2" charset="0"/>
            </a:endParaRPr>
          </a:p>
        </p:txBody>
      </p:sp>
      <p:sp>
        <p:nvSpPr>
          <p:cNvPr id="14" name="Text Placeholder 18">
            <a:extLst>
              <a:ext uri="{FF2B5EF4-FFF2-40B4-BE49-F238E27FC236}">
                <a16:creationId xmlns:a16="http://schemas.microsoft.com/office/drawing/2014/main" id="{0ED73221-9022-7551-D7BE-C15092E48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3603" y="2484463"/>
            <a:ext cx="3674250" cy="2044067"/>
          </a:xfr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r>
              <a:rPr lang="en-US" sz="5400" noProof="0" dirty="0">
                <a:solidFill>
                  <a:srgbClr val="53945C"/>
                </a:solidFill>
                <a:latin typeface="Outfit SemiBold" pitchFamily="2" charset="0"/>
              </a:rPr>
              <a:t>Today’s </a:t>
            </a:r>
            <a:br>
              <a:rPr lang="en-US" sz="5400" noProof="0" dirty="0">
                <a:solidFill>
                  <a:srgbClr val="53945C"/>
                </a:solidFill>
                <a:latin typeface="Outfit SemiBold" pitchFamily="2" charset="0"/>
              </a:rPr>
            </a:br>
            <a:r>
              <a:rPr lang="en-US" sz="5400" noProof="0" dirty="0">
                <a:solidFill>
                  <a:srgbClr val="53945C"/>
                </a:solidFill>
                <a:latin typeface="Outfit SemiBold" pitchFamily="2" charset="0"/>
              </a:rPr>
              <a:t>Agenda</a:t>
            </a:r>
            <a:br>
              <a:rPr lang="en-US" sz="5400" noProof="0" dirty="0">
                <a:solidFill>
                  <a:srgbClr val="53945C"/>
                </a:solidFill>
                <a:latin typeface="Outfit SemiBold" pitchFamily="2" charset="0"/>
              </a:rPr>
            </a:br>
            <a:r>
              <a:rPr lang="en-US" sz="5400" noProof="0" dirty="0">
                <a:solidFill>
                  <a:srgbClr val="53945C"/>
                </a:solidFill>
                <a:latin typeface="Outfit SemiBold" pitchFamily="2" charset="0"/>
              </a:rPr>
              <a:t> 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99DCF2B-013B-FC2E-3DCC-D63B4CDD2D64}"/>
              </a:ext>
            </a:extLst>
          </p:cNvPr>
          <p:cNvGrpSpPr/>
          <p:nvPr/>
        </p:nvGrpSpPr>
        <p:grpSpPr>
          <a:xfrm>
            <a:off x="271759" y="-64305"/>
            <a:ext cx="1958636" cy="1592187"/>
            <a:chOff x="462711" y="123567"/>
            <a:chExt cx="1958636" cy="1592187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288CAC3-0350-2A3C-DB3F-24AA85B03D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994474" y="707983"/>
              <a:ext cx="426873" cy="423353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9720019-2C1E-ED72-4BB0-D9BCAD134B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rgbClr val="309EFF">
                  <a:tint val="45000"/>
                  <a:satMod val="400000"/>
                </a:srgbClr>
              </a:duotone>
              <a:alphaModFix amt="20000"/>
            </a:blip>
            <a:stretch>
              <a:fillRect/>
            </a:stretch>
          </p:blipFill>
          <p:spPr>
            <a:xfrm rot="1250831">
              <a:off x="462711" y="123567"/>
              <a:ext cx="1735159" cy="1592187"/>
            </a:xfrm>
            <a:prstGeom prst="rect">
              <a:avLst/>
            </a:prstGeom>
            <a:effectLst>
              <a:glow rad="228600">
                <a:schemeClr val="accent2">
                  <a:lumMod val="20000"/>
                  <a:lumOff val="80000"/>
                  <a:alpha val="40000"/>
                </a:schemeClr>
              </a:glow>
            </a:effectLst>
          </p:spPr>
        </p:pic>
      </p:grp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E1A8603D-C649-A83C-968E-AF98E56666CD}"/>
              </a:ext>
            </a:extLst>
          </p:cNvPr>
          <p:cNvSpPr txBox="1">
            <a:spLocks/>
          </p:cNvSpPr>
          <p:nvPr/>
        </p:nvSpPr>
        <p:spPr>
          <a:xfrm>
            <a:off x="10197208" y="5178344"/>
            <a:ext cx="1718498" cy="546093"/>
          </a:xfrm>
          <a:custGeom>
            <a:avLst/>
            <a:gdLst>
              <a:gd name="connsiteX0" fmla="*/ 0 w 1718498"/>
              <a:gd name="connsiteY0" fmla="*/ 0 h 546093"/>
              <a:gd name="connsiteX1" fmla="*/ 607203 w 1718498"/>
              <a:gd name="connsiteY1" fmla="*/ 0 h 546093"/>
              <a:gd name="connsiteX2" fmla="*/ 1197220 w 1718498"/>
              <a:gd name="connsiteY2" fmla="*/ 0 h 546093"/>
              <a:gd name="connsiteX3" fmla="*/ 1718498 w 1718498"/>
              <a:gd name="connsiteY3" fmla="*/ 0 h 546093"/>
              <a:gd name="connsiteX4" fmla="*/ 1718498 w 1718498"/>
              <a:gd name="connsiteY4" fmla="*/ 546093 h 546093"/>
              <a:gd name="connsiteX5" fmla="*/ 1180035 w 1718498"/>
              <a:gd name="connsiteY5" fmla="*/ 546093 h 546093"/>
              <a:gd name="connsiteX6" fmla="*/ 607203 w 1718498"/>
              <a:gd name="connsiteY6" fmla="*/ 546093 h 546093"/>
              <a:gd name="connsiteX7" fmla="*/ 0 w 1718498"/>
              <a:gd name="connsiteY7" fmla="*/ 546093 h 546093"/>
              <a:gd name="connsiteX8" fmla="*/ 0 w 1718498"/>
              <a:gd name="connsiteY8" fmla="*/ 0 h 546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8498" h="546093" fill="none" extrusionOk="0">
                <a:moveTo>
                  <a:pt x="0" y="0"/>
                </a:moveTo>
                <a:cubicBezTo>
                  <a:pt x="188616" y="-12784"/>
                  <a:pt x="383536" y="13540"/>
                  <a:pt x="607203" y="0"/>
                </a:cubicBezTo>
                <a:cubicBezTo>
                  <a:pt x="830870" y="-13540"/>
                  <a:pt x="920104" y="13454"/>
                  <a:pt x="1197220" y="0"/>
                </a:cubicBezTo>
                <a:cubicBezTo>
                  <a:pt x="1474336" y="-13454"/>
                  <a:pt x="1499325" y="-18208"/>
                  <a:pt x="1718498" y="0"/>
                </a:cubicBezTo>
                <a:cubicBezTo>
                  <a:pt x="1733360" y="161453"/>
                  <a:pt x="1694010" y="349287"/>
                  <a:pt x="1718498" y="546093"/>
                </a:cubicBezTo>
                <a:cubicBezTo>
                  <a:pt x="1596616" y="558223"/>
                  <a:pt x="1304274" y="521374"/>
                  <a:pt x="1180035" y="546093"/>
                </a:cubicBezTo>
                <a:cubicBezTo>
                  <a:pt x="1055796" y="570812"/>
                  <a:pt x="810446" y="550347"/>
                  <a:pt x="607203" y="546093"/>
                </a:cubicBezTo>
                <a:cubicBezTo>
                  <a:pt x="403960" y="541839"/>
                  <a:pt x="261636" y="526828"/>
                  <a:pt x="0" y="546093"/>
                </a:cubicBezTo>
                <a:cubicBezTo>
                  <a:pt x="-25298" y="333249"/>
                  <a:pt x="-20631" y="134138"/>
                  <a:pt x="0" y="0"/>
                </a:cubicBezTo>
                <a:close/>
              </a:path>
              <a:path w="1718498" h="546093" stroke="0" extrusionOk="0">
                <a:moveTo>
                  <a:pt x="0" y="0"/>
                </a:moveTo>
                <a:cubicBezTo>
                  <a:pt x="144706" y="-15747"/>
                  <a:pt x="344893" y="13149"/>
                  <a:pt x="555648" y="0"/>
                </a:cubicBezTo>
                <a:cubicBezTo>
                  <a:pt x="766403" y="-13149"/>
                  <a:pt x="966455" y="23966"/>
                  <a:pt x="1076925" y="0"/>
                </a:cubicBezTo>
                <a:cubicBezTo>
                  <a:pt x="1187395" y="-23966"/>
                  <a:pt x="1568611" y="-19344"/>
                  <a:pt x="1718498" y="0"/>
                </a:cubicBezTo>
                <a:cubicBezTo>
                  <a:pt x="1704803" y="159569"/>
                  <a:pt x="1726021" y="284308"/>
                  <a:pt x="1718498" y="546093"/>
                </a:cubicBezTo>
                <a:cubicBezTo>
                  <a:pt x="1523180" y="526530"/>
                  <a:pt x="1320143" y="568508"/>
                  <a:pt x="1180035" y="546093"/>
                </a:cubicBezTo>
                <a:cubicBezTo>
                  <a:pt x="1039927" y="523678"/>
                  <a:pt x="868855" y="548623"/>
                  <a:pt x="572833" y="546093"/>
                </a:cubicBezTo>
                <a:cubicBezTo>
                  <a:pt x="276811" y="543563"/>
                  <a:pt x="127980" y="537184"/>
                  <a:pt x="0" y="546093"/>
                </a:cubicBezTo>
                <a:cubicBezTo>
                  <a:pt x="-10730" y="358884"/>
                  <a:pt x="15934" y="186916"/>
                  <a:pt x="0" y="0"/>
                </a:cubicBezTo>
                <a:close/>
              </a:path>
            </a:pathLst>
          </a:custGeom>
          <a:solidFill>
            <a:schemeClr val="accent2">
              <a:alpha val="57000"/>
            </a:schemeClr>
          </a:solidFill>
          <a:ln>
            <a:solidFill>
              <a:srgbClr val="56868C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chemeClr val="accent1"/>
                </a:solidFill>
                <a:latin typeface="Outfit SemiBold" pitchFamily="2" charset="0"/>
              </a:rPr>
              <a:t>Medicare guidance at no-cost to you!</a:t>
            </a:r>
          </a:p>
        </p:txBody>
      </p:sp>
    </p:spTree>
    <p:extLst>
      <p:ext uri="{BB962C8B-B14F-4D97-AF65-F5344CB8AC3E}">
        <p14:creationId xmlns:p14="http://schemas.microsoft.com/office/powerpoint/2010/main" val="35053477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E8E68E2-440F-83A5-946E-D61EEEA4D7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5119" y="1"/>
            <a:ext cx="2255420" cy="2267108"/>
          </a:xfrm>
          <a:prstGeom prst="rect">
            <a:avLst/>
          </a:prstGeom>
        </p:spPr>
      </p:pic>
      <p:pic>
        <p:nvPicPr>
          <p:cNvPr id="2" name="Google Shape;132;p15">
            <a:extLst>
              <a:ext uri="{FF2B5EF4-FFF2-40B4-BE49-F238E27FC236}">
                <a16:creationId xmlns:a16="http://schemas.microsoft.com/office/drawing/2014/main" id="{A4036004-D093-CD19-D51F-6C6B18F435D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0546" y="5498482"/>
            <a:ext cx="1340837" cy="1361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33;p15">
            <a:extLst>
              <a:ext uri="{FF2B5EF4-FFF2-40B4-BE49-F238E27FC236}">
                <a16:creationId xmlns:a16="http://schemas.microsoft.com/office/drawing/2014/main" id="{79502513-3712-2AB3-B9B4-38ACAAD635B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8362" y="5552549"/>
            <a:ext cx="1481158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34;p15">
            <a:extLst>
              <a:ext uri="{FF2B5EF4-FFF2-40B4-BE49-F238E27FC236}">
                <a16:creationId xmlns:a16="http://schemas.microsoft.com/office/drawing/2014/main" id="{4D9B5467-8DB9-5C13-27CF-11B40829155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5363" y="5550601"/>
            <a:ext cx="1380049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35;p15">
            <a:extLst>
              <a:ext uri="{FF2B5EF4-FFF2-40B4-BE49-F238E27FC236}">
                <a16:creationId xmlns:a16="http://schemas.microsoft.com/office/drawing/2014/main" id="{FBF0D675-AD96-8887-34A9-79991095ADD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1582" y="5550601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36;p15">
            <a:extLst>
              <a:ext uri="{FF2B5EF4-FFF2-40B4-BE49-F238E27FC236}">
                <a16:creationId xmlns:a16="http://schemas.microsoft.com/office/drawing/2014/main" id="{9A50FA69-3249-4DEA-7001-50E2655F8F9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89149" y="5424617"/>
            <a:ext cx="1367302" cy="1433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15">
            <a:extLst>
              <a:ext uri="{FF2B5EF4-FFF2-40B4-BE49-F238E27FC236}">
                <a16:creationId xmlns:a16="http://schemas.microsoft.com/office/drawing/2014/main" id="{F007EC7D-FD6A-BF06-698B-3D326AF0470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03181" y="5550601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38;p15">
            <a:extLst>
              <a:ext uri="{FF2B5EF4-FFF2-40B4-BE49-F238E27FC236}">
                <a16:creationId xmlns:a16="http://schemas.microsoft.com/office/drawing/2014/main" id="{40AC89B0-6C77-17DE-F339-E12F5F93E85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03164" y="5551739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134;p15">
            <a:extLst>
              <a:ext uri="{FF2B5EF4-FFF2-40B4-BE49-F238E27FC236}">
                <a16:creationId xmlns:a16="http://schemas.microsoft.com/office/drawing/2014/main" id="{DDC079AF-3463-A229-C255-EA27AF3D990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34475" y="5549463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135;p15">
            <a:extLst>
              <a:ext uri="{FF2B5EF4-FFF2-40B4-BE49-F238E27FC236}">
                <a16:creationId xmlns:a16="http://schemas.microsoft.com/office/drawing/2014/main" id="{3A58E154-8B06-90C5-CB81-6477108DCD4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41482" y="5521615"/>
            <a:ext cx="1394815" cy="1335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36;p15">
            <a:extLst>
              <a:ext uri="{FF2B5EF4-FFF2-40B4-BE49-F238E27FC236}">
                <a16:creationId xmlns:a16="http://schemas.microsoft.com/office/drawing/2014/main" id="{3FE70316-639D-EE06-84D2-03B38AC84DD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41975" y="5556780"/>
            <a:ext cx="1380049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137;p15">
            <a:extLst>
              <a:ext uri="{FF2B5EF4-FFF2-40B4-BE49-F238E27FC236}">
                <a16:creationId xmlns:a16="http://schemas.microsoft.com/office/drawing/2014/main" id="{1219CBEA-4C5B-CBA0-6FF9-624D5B917D9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43081" y="5555642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138;p15">
            <a:extLst>
              <a:ext uri="{FF2B5EF4-FFF2-40B4-BE49-F238E27FC236}">
                <a16:creationId xmlns:a16="http://schemas.microsoft.com/office/drawing/2014/main" id="{2059C3B3-D66A-563B-A53B-FF6007B463E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43064" y="5550601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140;p15">
            <a:extLst>
              <a:ext uri="{FF2B5EF4-FFF2-40B4-BE49-F238E27FC236}">
                <a16:creationId xmlns:a16="http://schemas.microsoft.com/office/drawing/2014/main" id="{70AEBFD0-E12F-05F5-E2BE-DB40EDF6DFB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77679"/>
          <a:stretch/>
        </p:blipFill>
        <p:spPr>
          <a:xfrm rot="-2700000" flipH="1">
            <a:off x="8269183" y="5921463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142;p15">
            <a:extLst>
              <a:ext uri="{FF2B5EF4-FFF2-40B4-BE49-F238E27FC236}">
                <a16:creationId xmlns:a16="http://schemas.microsoft.com/office/drawing/2014/main" id="{58D07110-81E8-C149-753A-65C38E450F9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77679"/>
          <a:stretch/>
        </p:blipFill>
        <p:spPr>
          <a:xfrm rot="2700000">
            <a:off x="11179491" y="5934025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144;p15">
            <a:extLst>
              <a:ext uri="{FF2B5EF4-FFF2-40B4-BE49-F238E27FC236}">
                <a16:creationId xmlns:a16="http://schemas.microsoft.com/office/drawing/2014/main" id="{86FC8E11-77A7-2EF1-16DD-0E4C045B456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r="77679"/>
          <a:stretch/>
        </p:blipFill>
        <p:spPr>
          <a:xfrm rot="2700000">
            <a:off x="3864655" y="5851106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146;p15">
            <a:extLst>
              <a:ext uri="{FF2B5EF4-FFF2-40B4-BE49-F238E27FC236}">
                <a16:creationId xmlns:a16="http://schemas.microsoft.com/office/drawing/2014/main" id="{C30CA806-6534-8C8D-66E6-87189B5D7A3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r="77679"/>
          <a:stretch/>
        </p:blipFill>
        <p:spPr>
          <a:xfrm rot="-2700000" flipH="1">
            <a:off x="5661837" y="5851107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148;p15">
            <a:extLst>
              <a:ext uri="{FF2B5EF4-FFF2-40B4-BE49-F238E27FC236}">
                <a16:creationId xmlns:a16="http://schemas.microsoft.com/office/drawing/2014/main" id="{69E686EE-2FEF-2DBD-2253-123979BA052C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r="77679"/>
          <a:stretch/>
        </p:blipFill>
        <p:spPr>
          <a:xfrm rot="-2700000" flipH="1">
            <a:off x="2613237" y="5898169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150;p15">
            <a:extLst>
              <a:ext uri="{FF2B5EF4-FFF2-40B4-BE49-F238E27FC236}">
                <a16:creationId xmlns:a16="http://schemas.microsoft.com/office/drawing/2014/main" id="{B3E4A619-A860-28D5-C2ED-DB82E7AFDB07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r="77679"/>
          <a:stretch/>
        </p:blipFill>
        <p:spPr>
          <a:xfrm rot="2700000">
            <a:off x="7233062" y="5835519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152;p15">
            <a:extLst>
              <a:ext uri="{FF2B5EF4-FFF2-40B4-BE49-F238E27FC236}">
                <a16:creationId xmlns:a16="http://schemas.microsoft.com/office/drawing/2014/main" id="{2ED777C1-22BB-7635-1962-4BBBB87E2CFD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r="77679"/>
          <a:stretch/>
        </p:blipFill>
        <p:spPr>
          <a:xfrm rot="2700000">
            <a:off x="4768124" y="5954819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156;p15">
            <a:extLst>
              <a:ext uri="{FF2B5EF4-FFF2-40B4-BE49-F238E27FC236}">
                <a16:creationId xmlns:a16="http://schemas.microsoft.com/office/drawing/2014/main" id="{3387F9F9-60F6-1D46-B138-8EFFF45EB19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r="77679"/>
          <a:stretch/>
        </p:blipFill>
        <p:spPr>
          <a:xfrm rot="2700000">
            <a:off x="8871000" y="6010498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158;p15">
            <a:extLst>
              <a:ext uri="{FF2B5EF4-FFF2-40B4-BE49-F238E27FC236}">
                <a16:creationId xmlns:a16="http://schemas.microsoft.com/office/drawing/2014/main" id="{C11E0E27-3F12-6162-A3B1-2EB4B0C92C0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77679"/>
          <a:stretch/>
        </p:blipFill>
        <p:spPr>
          <a:xfrm rot="-2700000" flipH="1">
            <a:off x="6504187" y="5898169"/>
            <a:ext cx="302625" cy="301062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141;p15">
            <a:extLst>
              <a:ext uri="{FF2B5EF4-FFF2-40B4-BE49-F238E27FC236}">
                <a16:creationId xmlns:a16="http://schemas.microsoft.com/office/drawing/2014/main" id="{4C0BC71B-636E-8128-3A4C-FE18F683586E}"/>
              </a:ext>
            </a:extLst>
          </p:cNvPr>
          <p:cNvSpPr/>
          <p:nvPr/>
        </p:nvSpPr>
        <p:spPr>
          <a:xfrm flipH="1">
            <a:off x="9108045" y="6152182"/>
            <a:ext cx="145412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9" name="Google Shape;141;p15">
            <a:extLst>
              <a:ext uri="{FF2B5EF4-FFF2-40B4-BE49-F238E27FC236}">
                <a16:creationId xmlns:a16="http://schemas.microsoft.com/office/drawing/2014/main" id="{61DF672E-449F-B977-B204-46FF8A074341}"/>
              </a:ext>
            </a:extLst>
          </p:cNvPr>
          <p:cNvSpPr/>
          <p:nvPr/>
        </p:nvSpPr>
        <p:spPr>
          <a:xfrm>
            <a:off x="8195630" y="6056400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0" name="Google Shape;141;p15">
            <a:extLst>
              <a:ext uri="{FF2B5EF4-FFF2-40B4-BE49-F238E27FC236}">
                <a16:creationId xmlns:a16="http://schemas.microsoft.com/office/drawing/2014/main" id="{DA0A6A98-26EC-5671-F46C-E2DB7A543B2D}"/>
              </a:ext>
            </a:extLst>
          </p:cNvPr>
          <p:cNvSpPr/>
          <p:nvPr/>
        </p:nvSpPr>
        <p:spPr>
          <a:xfrm>
            <a:off x="7151321" y="5979152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1" name="Google Shape;141;p15">
            <a:extLst>
              <a:ext uri="{FF2B5EF4-FFF2-40B4-BE49-F238E27FC236}">
                <a16:creationId xmlns:a16="http://schemas.microsoft.com/office/drawing/2014/main" id="{A32D47EB-1C57-F168-5042-B2A95E81061F}"/>
              </a:ext>
            </a:extLst>
          </p:cNvPr>
          <p:cNvSpPr/>
          <p:nvPr/>
        </p:nvSpPr>
        <p:spPr>
          <a:xfrm>
            <a:off x="3935412" y="6048700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" name="Google Shape;141;p15">
            <a:extLst>
              <a:ext uri="{FF2B5EF4-FFF2-40B4-BE49-F238E27FC236}">
                <a16:creationId xmlns:a16="http://schemas.microsoft.com/office/drawing/2014/main" id="{08490351-FE19-976F-728D-5A5753A1F39C}"/>
              </a:ext>
            </a:extLst>
          </p:cNvPr>
          <p:cNvSpPr/>
          <p:nvPr/>
        </p:nvSpPr>
        <p:spPr>
          <a:xfrm flipH="1">
            <a:off x="2838513" y="6048700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3" name="Google Shape;141;p15">
            <a:extLst>
              <a:ext uri="{FF2B5EF4-FFF2-40B4-BE49-F238E27FC236}">
                <a16:creationId xmlns:a16="http://schemas.microsoft.com/office/drawing/2014/main" id="{4B11AE68-1E59-AEC3-19AB-03E8B3602458}"/>
              </a:ext>
            </a:extLst>
          </p:cNvPr>
          <p:cNvSpPr/>
          <p:nvPr/>
        </p:nvSpPr>
        <p:spPr>
          <a:xfrm>
            <a:off x="11126702" y="6068961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4" name="Google Shape;141;p15">
            <a:extLst>
              <a:ext uri="{FF2B5EF4-FFF2-40B4-BE49-F238E27FC236}">
                <a16:creationId xmlns:a16="http://schemas.microsoft.com/office/drawing/2014/main" id="{65ACA5D2-E49F-95FA-E423-223981DCEA2C}"/>
              </a:ext>
            </a:extLst>
          </p:cNvPr>
          <p:cNvSpPr/>
          <p:nvPr/>
        </p:nvSpPr>
        <p:spPr>
          <a:xfrm flipH="1">
            <a:off x="5006202" y="6105350"/>
            <a:ext cx="195441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5" name="Google Shape;141;p15">
            <a:extLst>
              <a:ext uri="{FF2B5EF4-FFF2-40B4-BE49-F238E27FC236}">
                <a16:creationId xmlns:a16="http://schemas.microsoft.com/office/drawing/2014/main" id="{20FFCB7C-5BE5-E264-21A3-EC7B05998879}"/>
              </a:ext>
            </a:extLst>
          </p:cNvPr>
          <p:cNvSpPr/>
          <p:nvPr/>
        </p:nvSpPr>
        <p:spPr>
          <a:xfrm>
            <a:off x="5576526" y="6003859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00" name="Google Shape;132;p15">
            <a:extLst>
              <a:ext uri="{FF2B5EF4-FFF2-40B4-BE49-F238E27FC236}">
                <a16:creationId xmlns:a16="http://schemas.microsoft.com/office/drawing/2014/main" id="{A89C55E3-D9A2-C171-BA84-EADC4F9242E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09591" y="5498482"/>
            <a:ext cx="1461040" cy="1307399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41;p15">
            <a:extLst>
              <a:ext uri="{FF2B5EF4-FFF2-40B4-BE49-F238E27FC236}">
                <a16:creationId xmlns:a16="http://schemas.microsoft.com/office/drawing/2014/main" id="{42F639C4-9F1B-C32F-1028-399381021EF5}"/>
              </a:ext>
            </a:extLst>
          </p:cNvPr>
          <p:cNvSpPr/>
          <p:nvPr/>
        </p:nvSpPr>
        <p:spPr>
          <a:xfrm flipH="1">
            <a:off x="6725667" y="6055001"/>
            <a:ext cx="195441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34" name="Google Shape;136;p15">
            <a:extLst>
              <a:ext uri="{FF2B5EF4-FFF2-40B4-BE49-F238E27FC236}">
                <a16:creationId xmlns:a16="http://schemas.microsoft.com/office/drawing/2014/main" id="{32A750B8-41C6-0102-479C-A6BE115CF82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91523" y="5521615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6;p15">
            <a:extLst>
              <a:ext uri="{FF2B5EF4-FFF2-40B4-BE49-F238E27FC236}">
                <a16:creationId xmlns:a16="http://schemas.microsoft.com/office/drawing/2014/main" id="{994BA5BD-17A7-AE07-1D01-15D94B02965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01626" y="5752285"/>
            <a:ext cx="1094888" cy="1110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54;p15">
            <a:extLst>
              <a:ext uri="{FF2B5EF4-FFF2-40B4-BE49-F238E27FC236}">
                <a16:creationId xmlns:a16="http://schemas.microsoft.com/office/drawing/2014/main" id="{A33F60D0-7A4A-4EF3-122A-35F4321F3298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r="77679"/>
          <a:stretch/>
        </p:blipFill>
        <p:spPr>
          <a:xfrm rot="-2700000" flipH="1">
            <a:off x="9982892" y="5917968"/>
            <a:ext cx="302625" cy="301062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1;p15">
            <a:extLst>
              <a:ext uri="{FF2B5EF4-FFF2-40B4-BE49-F238E27FC236}">
                <a16:creationId xmlns:a16="http://schemas.microsoft.com/office/drawing/2014/main" id="{38B064FD-8034-434D-73BD-CA0ACFB27DF3}"/>
              </a:ext>
            </a:extLst>
          </p:cNvPr>
          <p:cNvSpPr/>
          <p:nvPr/>
        </p:nvSpPr>
        <p:spPr>
          <a:xfrm flipH="1">
            <a:off x="10207965" y="6066764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41" name="Google Shape;132;p15">
            <a:extLst>
              <a:ext uri="{FF2B5EF4-FFF2-40B4-BE49-F238E27FC236}">
                <a16:creationId xmlns:a16="http://schemas.microsoft.com/office/drawing/2014/main" id="{451FBF1D-F590-A5BF-C355-179744492FB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54874" y="5395630"/>
            <a:ext cx="1492199" cy="1433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A white letter o with a star in the middle&#10;&#10;Description automatically generated with low confidence">
            <a:extLst>
              <a:ext uri="{FF2B5EF4-FFF2-40B4-BE49-F238E27FC236}">
                <a16:creationId xmlns:a16="http://schemas.microsoft.com/office/drawing/2014/main" id="{CD5582BC-3ACE-9DFC-3FC1-2F8A00C7F9F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95957" y="6608074"/>
            <a:ext cx="1616348" cy="182021"/>
          </a:xfrm>
          <a:prstGeom prst="rect">
            <a:avLst/>
          </a:prstGeom>
        </p:spPr>
      </p:pic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A9855BC9-79DD-A6ED-83EE-235B6F40D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7120" y="486763"/>
            <a:ext cx="6957759" cy="2267108"/>
          </a:xfr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r>
              <a:rPr lang="en-US" sz="3800" dirty="0">
                <a:solidFill>
                  <a:srgbClr val="53945C"/>
                </a:solidFill>
                <a:latin typeface="Outfit SemiBold" pitchFamily="2" charset="0"/>
              </a:rPr>
              <a:t>You’re Turning 65 or Considering Retirement…</a:t>
            </a:r>
            <a:br>
              <a:rPr lang="en-US" sz="3800" dirty="0">
                <a:solidFill>
                  <a:srgbClr val="53945C"/>
                </a:solidFill>
                <a:latin typeface="Outfit SemiBold" pitchFamily="2" charset="0"/>
              </a:rPr>
            </a:br>
            <a:br>
              <a:rPr lang="en-US" sz="3800" dirty="0">
                <a:solidFill>
                  <a:srgbClr val="53945C"/>
                </a:solidFill>
                <a:latin typeface="Outfit SemiBold" pitchFamily="2" charset="0"/>
              </a:rPr>
            </a:br>
            <a:br>
              <a:rPr lang="en-US" sz="3800" dirty="0">
                <a:latin typeface="Outfit SemiBold" pitchFamily="2" charset="0"/>
              </a:rPr>
            </a:br>
            <a:endParaRPr lang="en-US" sz="3800" noProof="0" dirty="0">
              <a:latin typeface="Outfit SemiBold" pitchFamily="2" charset="0"/>
            </a:endParaRPr>
          </a:p>
        </p:txBody>
      </p:sp>
      <p:pic>
        <p:nvPicPr>
          <p:cNvPr id="37" name="Google Shape;154;p15">
            <a:extLst>
              <a:ext uri="{FF2B5EF4-FFF2-40B4-BE49-F238E27FC236}">
                <a16:creationId xmlns:a16="http://schemas.microsoft.com/office/drawing/2014/main" id="{381BC42E-C092-0E4E-E9F5-587C4363ACE9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r="77679"/>
          <a:stretch/>
        </p:blipFill>
        <p:spPr>
          <a:xfrm rot="-2700000" flipH="1">
            <a:off x="593050" y="6059047"/>
            <a:ext cx="302625" cy="301062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141;p15">
            <a:extLst>
              <a:ext uri="{FF2B5EF4-FFF2-40B4-BE49-F238E27FC236}">
                <a16:creationId xmlns:a16="http://schemas.microsoft.com/office/drawing/2014/main" id="{BE5C0F72-5B24-4E56-8A47-95C18A462C27}"/>
              </a:ext>
            </a:extLst>
          </p:cNvPr>
          <p:cNvSpPr/>
          <p:nvPr/>
        </p:nvSpPr>
        <p:spPr>
          <a:xfrm flipH="1">
            <a:off x="811099" y="6193983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39" name="Google Shape;156;p15">
            <a:extLst>
              <a:ext uri="{FF2B5EF4-FFF2-40B4-BE49-F238E27FC236}">
                <a16:creationId xmlns:a16="http://schemas.microsoft.com/office/drawing/2014/main" id="{410E5AB8-1B2E-7F53-EA41-7CEC8DF850B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r="77679"/>
          <a:stretch/>
        </p:blipFill>
        <p:spPr>
          <a:xfrm rot="2700000">
            <a:off x="1757429" y="5988241"/>
            <a:ext cx="302625" cy="301062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141;p15">
            <a:extLst>
              <a:ext uri="{FF2B5EF4-FFF2-40B4-BE49-F238E27FC236}">
                <a16:creationId xmlns:a16="http://schemas.microsoft.com/office/drawing/2014/main" id="{2709CB60-2ACE-CE7C-A7C4-CD329A718A18}"/>
              </a:ext>
            </a:extLst>
          </p:cNvPr>
          <p:cNvSpPr/>
          <p:nvPr/>
        </p:nvSpPr>
        <p:spPr>
          <a:xfrm flipH="1">
            <a:off x="1994474" y="6129925"/>
            <a:ext cx="145412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D695383A-C6E5-65AC-A6A3-F7F2C7E8E090}"/>
              </a:ext>
            </a:extLst>
          </p:cNvPr>
          <p:cNvSpPr/>
          <p:nvPr/>
        </p:nvSpPr>
        <p:spPr>
          <a:xfrm rot="2681689">
            <a:off x="4544414" y="2100202"/>
            <a:ext cx="3297368" cy="3076311"/>
          </a:xfrm>
          <a:prstGeom prst="roundRect">
            <a:avLst/>
          </a:prstGeom>
          <a:solidFill>
            <a:schemeClr val="accent2"/>
          </a:solidFill>
          <a:ln w="12700" cap="rnd">
            <a:solidFill>
              <a:schemeClr val="accent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3297368"/>
                      <a:gd name="connsiteY0" fmla="*/ 512729 h 3076311"/>
                      <a:gd name="connsiteX1" fmla="*/ 512729 w 3297368"/>
                      <a:gd name="connsiteY1" fmla="*/ 0 h 3076311"/>
                      <a:gd name="connsiteX2" fmla="*/ 1103426 w 3297368"/>
                      <a:gd name="connsiteY2" fmla="*/ 0 h 3076311"/>
                      <a:gd name="connsiteX3" fmla="*/ 1625965 w 3297368"/>
                      <a:gd name="connsiteY3" fmla="*/ 0 h 3076311"/>
                      <a:gd name="connsiteX4" fmla="*/ 2193942 w 3297368"/>
                      <a:gd name="connsiteY4" fmla="*/ 0 h 3076311"/>
                      <a:gd name="connsiteX5" fmla="*/ 2784639 w 3297368"/>
                      <a:gd name="connsiteY5" fmla="*/ 0 h 3076311"/>
                      <a:gd name="connsiteX6" fmla="*/ 3297368 w 3297368"/>
                      <a:gd name="connsiteY6" fmla="*/ 512729 h 3076311"/>
                      <a:gd name="connsiteX7" fmla="*/ 3297368 w 3297368"/>
                      <a:gd name="connsiteY7" fmla="*/ 1237364 h 3076311"/>
                      <a:gd name="connsiteX8" fmla="*/ 3297368 w 3297368"/>
                      <a:gd name="connsiteY8" fmla="*/ 1941490 h 3076311"/>
                      <a:gd name="connsiteX9" fmla="*/ 3297368 w 3297368"/>
                      <a:gd name="connsiteY9" fmla="*/ 2563582 h 3076311"/>
                      <a:gd name="connsiteX10" fmla="*/ 2784639 w 3297368"/>
                      <a:gd name="connsiteY10" fmla="*/ 3076311 h 3076311"/>
                      <a:gd name="connsiteX11" fmla="*/ 2216662 w 3297368"/>
                      <a:gd name="connsiteY11" fmla="*/ 3076311 h 3076311"/>
                      <a:gd name="connsiteX12" fmla="*/ 1694122 w 3297368"/>
                      <a:gd name="connsiteY12" fmla="*/ 3076311 h 3076311"/>
                      <a:gd name="connsiteX13" fmla="*/ 1194302 w 3297368"/>
                      <a:gd name="connsiteY13" fmla="*/ 3076311 h 3076311"/>
                      <a:gd name="connsiteX14" fmla="*/ 512729 w 3297368"/>
                      <a:gd name="connsiteY14" fmla="*/ 3076311 h 3076311"/>
                      <a:gd name="connsiteX15" fmla="*/ 0 w 3297368"/>
                      <a:gd name="connsiteY15" fmla="*/ 2563582 h 3076311"/>
                      <a:gd name="connsiteX16" fmla="*/ 0 w 3297368"/>
                      <a:gd name="connsiteY16" fmla="*/ 1859456 h 3076311"/>
                      <a:gd name="connsiteX17" fmla="*/ 0 w 3297368"/>
                      <a:gd name="connsiteY17" fmla="*/ 1216855 h 3076311"/>
                      <a:gd name="connsiteX18" fmla="*/ 0 w 3297368"/>
                      <a:gd name="connsiteY18" fmla="*/ 512729 h 30763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297368" h="3076311" fill="none" extrusionOk="0">
                        <a:moveTo>
                          <a:pt x="0" y="512729"/>
                        </a:moveTo>
                        <a:cubicBezTo>
                          <a:pt x="-20416" y="230398"/>
                          <a:pt x="253493" y="-43149"/>
                          <a:pt x="512729" y="0"/>
                        </a:cubicBezTo>
                        <a:cubicBezTo>
                          <a:pt x="725798" y="-17763"/>
                          <a:pt x="874727" y="-2422"/>
                          <a:pt x="1103426" y="0"/>
                        </a:cubicBezTo>
                        <a:cubicBezTo>
                          <a:pt x="1332125" y="2422"/>
                          <a:pt x="1387164" y="-9984"/>
                          <a:pt x="1625965" y="0"/>
                        </a:cubicBezTo>
                        <a:cubicBezTo>
                          <a:pt x="1864766" y="9984"/>
                          <a:pt x="1925524" y="-18512"/>
                          <a:pt x="2193942" y="0"/>
                        </a:cubicBezTo>
                        <a:cubicBezTo>
                          <a:pt x="2462360" y="18512"/>
                          <a:pt x="2597816" y="28021"/>
                          <a:pt x="2784639" y="0"/>
                        </a:cubicBezTo>
                        <a:cubicBezTo>
                          <a:pt x="3077527" y="-29883"/>
                          <a:pt x="3343851" y="279817"/>
                          <a:pt x="3297368" y="512729"/>
                        </a:cubicBezTo>
                        <a:cubicBezTo>
                          <a:pt x="3282665" y="739010"/>
                          <a:pt x="3314528" y="1052317"/>
                          <a:pt x="3297368" y="1237364"/>
                        </a:cubicBezTo>
                        <a:cubicBezTo>
                          <a:pt x="3280208" y="1422412"/>
                          <a:pt x="3284714" y="1629268"/>
                          <a:pt x="3297368" y="1941490"/>
                        </a:cubicBezTo>
                        <a:cubicBezTo>
                          <a:pt x="3310022" y="2253712"/>
                          <a:pt x="3324691" y="2410009"/>
                          <a:pt x="3297368" y="2563582"/>
                        </a:cubicBezTo>
                        <a:cubicBezTo>
                          <a:pt x="3286001" y="2882193"/>
                          <a:pt x="3052096" y="3026821"/>
                          <a:pt x="2784639" y="3076311"/>
                        </a:cubicBezTo>
                        <a:cubicBezTo>
                          <a:pt x="2503441" y="3078447"/>
                          <a:pt x="2400605" y="3051445"/>
                          <a:pt x="2216662" y="3076311"/>
                        </a:cubicBezTo>
                        <a:cubicBezTo>
                          <a:pt x="2032719" y="3101177"/>
                          <a:pt x="1846848" y="3076712"/>
                          <a:pt x="1694122" y="3076311"/>
                        </a:cubicBezTo>
                        <a:cubicBezTo>
                          <a:pt x="1541396" y="3075910"/>
                          <a:pt x="1331027" y="3100475"/>
                          <a:pt x="1194302" y="3076311"/>
                        </a:cubicBezTo>
                        <a:cubicBezTo>
                          <a:pt x="1057577" y="3052147"/>
                          <a:pt x="749338" y="3108294"/>
                          <a:pt x="512729" y="3076311"/>
                        </a:cubicBezTo>
                        <a:cubicBezTo>
                          <a:pt x="211705" y="3143113"/>
                          <a:pt x="23983" y="2853633"/>
                          <a:pt x="0" y="2563582"/>
                        </a:cubicBezTo>
                        <a:cubicBezTo>
                          <a:pt x="-32853" y="2266043"/>
                          <a:pt x="-22313" y="2022897"/>
                          <a:pt x="0" y="1859456"/>
                        </a:cubicBezTo>
                        <a:cubicBezTo>
                          <a:pt x="22313" y="1696015"/>
                          <a:pt x="-7922" y="1477874"/>
                          <a:pt x="0" y="1216855"/>
                        </a:cubicBezTo>
                        <a:cubicBezTo>
                          <a:pt x="7922" y="955836"/>
                          <a:pt x="-33668" y="769773"/>
                          <a:pt x="0" y="512729"/>
                        </a:cubicBezTo>
                        <a:close/>
                      </a:path>
                      <a:path w="3297368" h="3076311" stroke="0" extrusionOk="0">
                        <a:moveTo>
                          <a:pt x="0" y="512729"/>
                        </a:moveTo>
                        <a:cubicBezTo>
                          <a:pt x="-56125" y="194938"/>
                          <a:pt x="176985" y="19731"/>
                          <a:pt x="512729" y="0"/>
                        </a:cubicBezTo>
                        <a:cubicBezTo>
                          <a:pt x="648269" y="28184"/>
                          <a:pt x="933078" y="10170"/>
                          <a:pt x="1126145" y="0"/>
                        </a:cubicBezTo>
                        <a:cubicBezTo>
                          <a:pt x="1319212" y="-10170"/>
                          <a:pt x="1453081" y="-1008"/>
                          <a:pt x="1671403" y="0"/>
                        </a:cubicBezTo>
                        <a:cubicBezTo>
                          <a:pt x="1889725" y="1008"/>
                          <a:pt x="1962622" y="16929"/>
                          <a:pt x="2193942" y="0"/>
                        </a:cubicBezTo>
                        <a:cubicBezTo>
                          <a:pt x="2425262" y="-16929"/>
                          <a:pt x="2529238" y="21021"/>
                          <a:pt x="2784639" y="0"/>
                        </a:cubicBezTo>
                        <a:cubicBezTo>
                          <a:pt x="3086728" y="-38931"/>
                          <a:pt x="3236422" y="220224"/>
                          <a:pt x="3297368" y="512729"/>
                        </a:cubicBezTo>
                        <a:cubicBezTo>
                          <a:pt x="3304570" y="817799"/>
                          <a:pt x="3312885" y="1012131"/>
                          <a:pt x="3297368" y="1196347"/>
                        </a:cubicBezTo>
                        <a:cubicBezTo>
                          <a:pt x="3281851" y="1380563"/>
                          <a:pt x="3265390" y="1616403"/>
                          <a:pt x="3297368" y="1920981"/>
                        </a:cubicBezTo>
                        <a:cubicBezTo>
                          <a:pt x="3329346" y="2225559"/>
                          <a:pt x="3265339" y="2405804"/>
                          <a:pt x="3297368" y="2563582"/>
                        </a:cubicBezTo>
                        <a:cubicBezTo>
                          <a:pt x="3256662" y="2844426"/>
                          <a:pt x="3091143" y="3012330"/>
                          <a:pt x="2784639" y="3076311"/>
                        </a:cubicBezTo>
                        <a:cubicBezTo>
                          <a:pt x="2563448" y="3105346"/>
                          <a:pt x="2469155" y="3065807"/>
                          <a:pt x="2193942" y="3076311"/>
                        </a:cubicBezTo>
                        <a:cubicBezTo>
                          <a:pt x="1918729" y="3086815"/>
                          <a:pt x="1812050" y="3085432"/>
                          <a:pt x="1580527" y="3076311"/>
                        </a:cubicBezTo>
                        <a:cubicBezTo>
                          <a:pt x="1349004" y="3067190"/>
                          <a:pt x="940557" y="3053114"/>
                          <a:pt x="512729" y="3076311"/>
                        </a:cubicBezTo>
                        <a:cubicBezTo>
                          <a:pt x="173625" y="3085496"/>
                          <a:pt x="-19474" y="2833318"/>
                          <a:pt x="0" y="2563582"/>
                        </a:cubicBezTo>
                        <a:cubicBezTo>
                          <a:pt x="-6077" y="2400187"/>
                          <a:pt x="31064" y="2100849"/>
                          <a:pt x="0" y="1859456"/>
                        </a:cubicBezTo>
                        <a:cubicBezTo>
                          <a:pt x="-31064" y="1618063"/>
                          <a:pt x="11805" y="1428445"/>
                          <a:pt x="0" y="1175838"/>
                        </a:cubicBezTo>
                        <a:cubicBezTo>
                          <a:pt x="-11805" y="923231"/>
                          <a:pt x="-15823" y="743734"/>
                          <a:pt x="0" y="51272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26" name="Picture 25" descr="A black diamond with a question mark&#10;&#10;Description automatically generated with medium confidence">
            <a:extLst>
              <a:ext uri="{FF2B5EF4-FFF2-40B4-BE49-F238E27FC236}">
                <a16:creationId xmlns:a16="http://schemas.microsoft.com/office/drawing/2014/main" id="{0F7454D1-3AD8-17D4-5DB0-EFABBF84F136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452" y="1006531"/>
            <a:ext cx="5550803" cy="5327849"/>
          </a:xfrm>
          <a:prstGeom prst="rect">
            <a:avLst/>
          </a:prstGeom>
          <a:effectLst>
            <a:glow rad="101600">
              <a:schemeClr val="bg1">
                <a:alpha val="40000"/>
              </a:schemeClr>
            </a:glow>
          </a:effec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40CB8B6-A21E-8879-AF06-A05C8CDF6D78}"/>
              </a:ext>
            </a:extLst>
          </p:cNvPr>
          <p:cNvGrpSpPr/>
          <p:nvPr/>
        </p:nvGrpSpPr>
        <p:grpSpPr>
          <a:xfrm>
            <a:off x="271759" y="-64305"/>
            <a:ext cx="1958636" cy="1592187"/>
            <a:chOff x="462711" y="123567"/>
            <a:chExt cx="1958636" cy="1592187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6DD93DF-79C6-CAFB-090E-ED366EB0F7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994474" y="707983"/>
              <a:ext cx="426873" cy="42335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A5041AC-051A-CBC8-63EA-25CD61293E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rgbClr val="309EFF">
                  <a:tint val="45000"/>
                  <a:satMod val="400000"/>
                </a:srgbClr>
              </a:duotone>
              <a:alphaModFix amt="20000"/>
            </a:blip>
            <a:stretch>
              <a:fillRect/>
            </a:stretch>
          </p:blipFill>
          <p:spPr>
            <a:xfrm rot="1250831">
              <a:off x="462711" y="123567"/>
              <a:ext cx="1735159" cy="1592187"/>
            </a:xfrm>
            <a:prstGeom prst="rect">
              <a:avLst/>
            </a:prstGeom>
            <a:effectLst>
              <a:glow rad="228600">
                <a:schemeClr val="accent2">
                  <a:lumMod val="20000"/>
                  <a:lumOff val="80000"/>
                  <a:alpha val="40000"/>
                </a:schemeClr>
              </a:glow>
            </a:effectLst>
          </p:spPr>
        </p:pic>
      </p:grp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02F4BEB2-2BF3-27A6-19E1-C11BA97279C2}"/>
              </a:ext>
            </a:extLst>
          </p:cNvPr>
          <p:cNvSpPr txBox="1">
            <a:spLocks/>
          </p:cNvSpPr>
          <p:nvPr/>
        </p:nvSpPr>
        <p:spPr>
          <a:xfrm>
            <a:off x="10197208" y="5178344"/>
            <a:ext cx="1718498" cy="546093"/>
          </a:xfrm>
          <a:custGeom>
            <a:avLst/>
            <a:gdLst>
              <a:gd name="connsiteX0" fmla="*/ 0 w 1718498"/>
              <a:gd name="connsiteY0" fmla="*/ 0 h 546093"/>
              <a:gd name="connsiteX1" fmla="*/ 607203 w 1718498"/>
              <a:gd name="connsiteY1" fmla="*/ 0 h 546093"/>
              <a:gd name="connsiteX2" fmla="*/ 1197220 w 1718498"/>
              <a:gd name="connsiteY2" fmla="*/ 0 h 546093"/>
              <a:gd name="connsiteX3" fmla="*/ 1718498 w 1718498"/>
              <a:gd name="connsiteY3" fmla="*/ 0 h 546093"/>
              <a:gd name="connsiteX4" fmla="*/ 1718498 w 1718498"/>
              <a:gd name="connsiteY4" fmla="*/ 546093 h 546093"/>
              <a:gd name="connsiteX5" fmla="*/ 1180035 w 1718498"/>
              <a:gd name="connsiteY5" fmla="*/ 546093 h 546093"/>
              <a:gd name="connsiteX6" fmla="*/ 607203 w 1718498"/>
              <a:gd name="connsiteY6" fmla="*/ 546093 h 546093"/>
              <a:gd name="connsiteX7" fmla="*/ 0 w 1718498"/>
              <a:gd name="connsiteY7" fmla="*/ 546093 h 546093"/>
              <a:gd name="connsiteX8" fmla="*/ 0 w 1718498"/>
              <a:gd name="connsiteY8" fmla="*/ 0 h 546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8498" h="546093" fill="none" extrusionOk="0">
                <a:moveTo>
                  <a:pt x="0" y="0"/>
                </a:moveTo>
                <a:cubicBezTo>
                  <a:pt x="188616" y="-12784"/>
                  <a:pt x="383536" y="13540"/>
                  <a:pt x="607203" y="0"/>
                </a:cubicBezTo>
                <a:cubicBezTo>
                  <a:pt x="830870" y="-13540"/>
                  <a:pt x="920104" y="13454"/>
                  <a:pt x="1197220" y="0"/>
                </a:cubicBezTo>
                <a:cubicBezTo>
                  <a:pt x="1474336" y="-13454"/>
                  <a:pt x="1499325" y="-18208"/>
                  <a:pt x="1718498" y="0"/>
                </a:cubicBezTo>
                <a:cubicBezTo>
                  <a:pt x="1733360" y="161453"/>
                  <a:pt x="1694010" y="349287"/>
                  <a:pt x="1718498" y="546093"/>
                </a:cubicBezTo>
                <a:cubicBezTo>
                  <a:pt x="1596616" y="558223"/>
                  <a:pt x="1304274" y="521374"/>
                  <a:pt x="1180035" y="546093"/>
                </a:cubicBezTo>
                <a:cubicBezTo>
                  <a:pt x="1055796" y="570812"/>
                  <a:pt x="810446" y="550347"/>
                  <a:pt x="607203" y="546093"/>
                </a:cubicBezTo>
                <a:cubicBezTo>
                  <a:pt x="403960" y="541839"/>
                  <a:pt x="261636" y="526828"/>
                  <a:pt x="0" y="546093"/>
                </a:cubicBezTo>
                <a:cubicBezTo>
                  <a:pt x="-25298" y="333249"/>
                  <a:pt x="-20631" y="134138"/>
                  <a:pt x="0" y="0"/>
                </a:cubicBezTo>
                <a:close/>
              </a:path>
              <a:path w="1718498" h="546093" stroke="0" extrusionOk="0">
                <a:moveTo>
                  <a:pt x="0" y="0"/>
                </a:moveTo>
                <a:cubicBezTo>
                  <a:pt x="144706" y="-15747"/>
                  <a:pt x="344893" y="13149"/>
                  <a:pt x="555648" y="0"/>
                </a:cubicBezTo>
                <a:cubicBezTo>
                  <a:pt x="766403" y="-13149"/>
                  <a:pt x="966455" y="23966"/>
                  <a:pt x="1076925" y="0"/>
                </a:cubicBezTo>
                <a:cubicBezTo>
                  <a:pt x="1187395" y="-23966"/>
                  <a:pt x="1568611" y="-19344"/>
                  <a:pt x="1718498" y="0"/>
                </a:cubicBezTo>
                <a:cubicBezTo>
                  <a:pt x="1704803" y="159569"/>
                  <a:pt x="1726021" y="284308"/>
                  <a:pt x="1718498" y="546093"/>
                </a:cubicBezTo>
                <a:cubicBezTo>
                  <a:pt x="1523180" y="526530"/>
                  <a:pt x="1320143" y="568508"/>
                  <a:pt x="1180035" y="546093"/>
                </a:cubicBezTo>
                <a:cubicBezTo>
                  <a:pt x="1039927" y="523678"/>
                  <a:pt x="868855" y="548623"/>
                  <a:pt x="572833" y="546093"/>
                </a:cubicBezTo>
                <a:cubicBezTo>
                  <a:pt x="276811" y="543563"/>
                  <a:pt x="127980" y="537184"/>
                  <a:pt x="0" y="546093"/>
                </a:cubicBezTo>
                <a:cubicBezTo>
                  <a:pt x="-10730" y="358884"/>
                  <a:pt x="15934" y="186916"/>
                  <a:pt x="0" y="0"/>
                </a:cubicBezTo>
                <a:close/>
              </a:path>
            </a:pathLst>
          </a:custGeom>
          <a:solidFill>
            <a:schemeClr val="accent2">
              <a:alpha val="57000"/>
            </a:schemeClr>
          </a:solidFill>
          <a:ln>
            <a:solidFill>
              <a:srgbClr val="56868C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chemeClr val="accent1"/>
                </a:solidFill>
                <a:latin typeface="Outfit SemiBold" pitchFamily="2" charset="0"/>
              </a:rPr>
              <a:t>Medicare guidance at no-cost to you!</a:t>
            </a:r>
          </a:p>
        </p:txBody>
      </p:sp>
    </p:spTree>
    <p:extLst>
      <p:ext uri="{BB962C8B-B14F-4D97-AF65-F5344CB8AC3E}">
        <p14:creationId xmlns:p14="http://schemas.microsoft.com/office/powerpoint/2010/main" val="1486861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E8E68E2-440F-83A5-946E-D61EEEA4D7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5119" y="1"/>
            <a:ext cx="2255420" cy="2267108"/>
          </a:xfrm>
          <a:prstGeom prst="rect">
            <a:avLst/>
          </a:prstGeom>
        </p:spPr>
      </p:pic>
      <p:pic>
        <p:nvPicPr>
          <p:cNvPr id="2" name="Google Shape;132;p15">
            <a:extLst>
              <a:ext uri="{FF2B5EF4-FFF2-40B4-BE49-F238E27FC236}">
                <a16:creationId xmlns:a16="http://schemas.microsoft.com/office/drawing/2014/main" id="{A4036004-D093-CD19-D51F-6C6B18F435D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0546" y="5498482"/>
            <a:ext cx="1340837" cy="1361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33;p15">
            <a:extLst>
              <a:ext uri="{FF2B5EF4-FFF2-40B4-BE49-F238E27FC236}">
                <a16:creationId xmlns:a16="http://schemas.microsoft.com/office/drawing/2014/main" id="{79502513-3712-2AB3-B9B4-38ACAAD635B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8362" y="5552549"/>
            <a:ext cx="1481158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34;p15">
            <a:extLst>
              <a:ext uri="{FF2B5EF4-FFF2-40B4-BE49-F238E27FC236}">
                <a16:creationId xmlns:a16="http://schemas.microsoft.com/office/drawing/2014/main" id="{4D9B5467-8DB9-5C13-27CF-11B40829155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5363" y="5550601"/>
            <a:ext cx="1380049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35;p15">
            <a:extLst>
              <a:ext uri="{FF2B5EF4-FFF2-40B4-BE49-F238E27FC236}">
                <a16:creationId xmlns:a16="http://schemas.microsoft.com/office/drawing/2014/main" id="{FBF0D675-AD96-8887-34A9-79991095ADD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1582" y="5550601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36;p15">
            <a:extLst>
              <a:ext uri="{FF2B5EF4-FFF2-40B4-BE49-F238E27FC236}">
                <a16:creationId xmlns:a16="http://schemas.microsoft.com/office/drawing/2014/main" id="{9A50FA69-3249-4DEA-7001-50E2655F8F9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89149" y="5424617"/>
            <a:ext cx="1367302" cy="1433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15">
            <a:extLst>
              <a:ext uri="{FF2B5EF4-FFF2-40B4-BE49-F238E27FC236}">
                <a16:creationId xmlns:a16="http://schemas.microsoft.com/office/drawing/2014/main" id="{F007EC7D-FD6A-BF06-698B-3D326AF0470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03181" y="5550601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38;p15">
            <a:extLst>
              <a:ext uri="{FF2B5EF4-FFF2-40B4-BE49-F238E27FC236}">
                <a16:creationId xmlns:a16="http://schemas.microsoft.com/office/drawing/2014/main" id="{40AC89B0-6C77-17DE-F339-E12F5F93E85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03164" y="5551739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134;p15">
            <a:extLst>
              <a:ext uri="{FF2B5EF4-FFF2-40B4-BE49-F238E27FC236}">
                <a16:creationId xmlns:a16="http://schemas.microsoft.com/office/drawing/2014/main" id="{DDC079AF-3463-A229-C255-EA27AF3D990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34475" y="5549463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135;p15">
            <a:extLst>
              <a:ext uri="{FF2B5EF4-FFF2-40B4-BE49-F238E27FC236}">
                <a16:creationId xmlns:a16="http://schemas.microsoft.com/office/drawing/2014/main" id="{3A58E154-8B06-90C5-CB81-6477108DCD4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41482" y="5521615"/>
            <a:ext cx="1394815" cy="1335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36;p15">
            <a:extLst>
              <a:ext uri="{FF2B5EF4-FFF2-40B4-BE49-F238E27FC236}">
                <a16:creationId xmlns:a16="http://schemas.microsoft.com/office/drawing/2014/main" id="{3FE70316-639D-EE06-84D2-03B38AC84DD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41975" y="5556780"/>
            <a:ext cx="1380049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137;p15">
            <a:extLst>
              <a:ext uri="{FF2B5EF4-FFF2-40B4-BE49-F238E27FC236}">
                <a16:creationId xmlns:a16="http://schemas.microsoft.com/office/drawing/2014/main" id="{1219CBEA-4C5B-CBA0-6FF9-624D5B917D9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43081" y="5555642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138;p15">
            <a:extLst>
              <a:ext uri="{FF2B5EF4-FFF2-40B4-BE49-F238E27FC236}">
                <a16:creationId xmlns:a16="http://schemas.microsoft.com/office/drawing/2014/main" id="{2059C3B3-D66A-563B-A53B-FF6007B463E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43064" y="5550601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140;p15">
            <a:extLst>
              <a:ext uri="{FF2B5EF4-FFF2-40B4-BE49-F238E27FC236}">
                <a16:creationId xmlns:a16="http://schemas.microsoft.com/office/drawing/2014/main" id="{70AEBFD0-E12F-05F5-E2BE-DB40EDF6DFB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77679"/>
          <a:stretch/>
        </p:blipFill>
        <p:spPr>
          <a:xfrm rot="-2700000" flipH="1">
            <a:off x="8269183" y="5921463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142;p15">
            <a:extLst>
              <a:ext uri="{FF2B5EF4-FFF2-40B4-BE49-F238E27FC236}">
                <a16:creationId xmlns:a16="http://schemas.microsoft.com/office/drawing/2014/main" id="{58D07110-81E8-C149-753A-65C38E450F9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77679"/>
          <a:stretch/>
        </p:blipFill>
        <p:spPr>
          <a:xfrm rot="2700000">
            <a:off x="11179491" y="5934025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144;p15">
            <a:extLst>
              <a:ext uri="{FF2B5EF4-FFF2-40B4-BE49-F238E27FC236}">
                <a16:creationId xmlns:a16="http://schemas.microsoft.com/office/drawing/2014/main" id="{86FC8E11-77A7-2EF1-16DD-0E4C045B456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r="77679"/>
          <a:stretch/>
        </p:blipFill>
        <p:spPr>
          <a:xfrm rot="2700000">
            <a:off x="3864655" y="5851106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146;p15">
            <a:extLst>
              <a:ext uri="{FF2B5EF4-FFF2-40B4-BE49-F238E27FC236}">
                <a16:creationId xmlns:a16="http://schemas.microsoft.com/office/drawing/2014/main" id="{C30CA806-6534-8C8D-66E6-87189B5D7A3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r="77679"/>
          <a:stretch/>
        </p:blipFill>
        <p:spPr>
          <a:xfrm rot="-2700000" flipH="1">
            <a:off x="5661837" y="5851107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148;p15">
            <a:extLst>
              <a:ext uri="{FF2B5EF4-FFF2-40B4-BE49-F238E27FC236}">
                <a16:creationId xmlns:a16="http://schemas.microsoft.com/office/drawing/2014/main" id="{69E686EE-2FEF-2DBD-2253-123979BA052C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r="77679"/>
          <a:stretch/>
        </p:blipFill>
        <p:spPr>
          <a:xfrm rot="-2700000" flipH="1">
            <a:off x="2613237" y="5898169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150;p15">
            <a:extLst>
              <a:ext uri="{FF2B5EF4-FFF2-40B4-BE49-F238E27FC236}">
                <a16:creationId xmlns:a16="http://schemas.microsoft.com/office/drawing/2014/main" id="{B3E4A619-A860-28D5-C2ED-DB82E7AFDB07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r="77679"/>
          <a:stretch/>
        </p:blipFill>
        <p:spPr>
          <a:xfrm rot="2700000">
            <a:off x="7233062" y="5835519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152;p15">
            <a:extLst>
              <a:ext uri="{FF2B5EF4-FFF2-40B4-BE49-F238E27FC236}">
                <a16:creationId xmlns:a16="http://schemas.microsoft.com/office/drawing/2014/main" id="{2ED777C1-22BB-7635-1962-4BBBB87E2CFD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r="77679"/>
          <a:stretch/>
        </p:blipFill>
        <p:spPr>
          <a:xfrm rot="2700000">
            <a:off x="4768124" y="5954819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156;p15">
            <a:extLst>
              <a:ext uri="{FF2B5EF4-FFF2-40B4-BE49-F238E27FC236}">
                <a16:creationId xmlns:a16="http://schemas.microsoft.com/office/drawing/2014/main" id="{3387F9F9-60F6-1D46-B138-8EFFF45EB19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r="77679"/>
          <a:stretch/>
        </p:blipFill>
        <p:spPr>
          <a:xfrm rot="2700000">
            <a:off x="8871000" y="6010498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158;p15">
            <a:extLst>
              <a:ext uri="{FF2B5EF4-FFF2-40B4-BE49-F238E27FC236}">
                <a16:creationId xmlns:a16="http://schemas.microsoft.com/office/drawing/2014/main" id="{C11E0E27-3F12-6162-A3B1-2EB4B0C92C0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77679"/>
          <a:stretch/>
        </p:blipFill>
        <p:spPr>
          <a:xfrm rot="-2700000" flipH="1">
            <a:off x="6504187" y="5898169"/>
            <a:ext cx="302625" cy="301062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141;p15">
            <a:extLst>
              <a:ext uri="{FF2B5EF4-FFF2-40B4-BE49-F238E27FC236}">
                <a16:creationId xmlns:a16="http://schemas.microsoft.com/office/drawing/2014/main" id="{4C0BC71B-636E-8128-3A4C-FE18F683586E}"/>
              </a:ext>
            </a:extLst>
          </p:cNvPr>
          <p:cNvSpPr/>
          <p:nvPr/>
        </p:nvSpPr>
        <p:spPr>
          <a:xfrm flipH="1">
            <a:off x="9108045" y="6152182"/>
            <a:ext cx="145412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9" name="Google Shape;141;p15">
            <a:extLst>
              <a:ext uri="{FF2B5EF4-FFF2-40B4-BE49-F238E27FC236}">
                <a16:creationId xmlns:a16="http://schemas.microsoft.com/office/drawing/2014/main" id="{61DF672E-449F-B977-B204-46FF8A074341}"/>
              </a:ext>
            </a:extLst>
          </p:cNvPr>
          <p:cNvSpPr/>
          <p:nvPr/>
        </p:nvSpPr>
        <p:spPr>
          <a:xfrm>
            <a:off x="8195630" y="6056400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0" name="Google Shape;141;p15">
            <a:extLst>
              <a:ext uri="{FF2B5EF4-FFF2-40B4-BE49-F238E27FC236}">
                <a16:creationId xmlns:a16="http://schemas.microsoft.com/office/drawing/2014/main" id="{DA0A6A98-26EC-5671-F46C-E2DB7A543B2D}"/>
              </a:ext>
            </a:extLst>
          </p:cNvPr>
          <p:cNvSpPr/>
          <p:nvPr/>
        </p:nvSpPr>
        <p:spPr>
          <a:xfrm>
            <a:off x="7151321" y="5979152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1" name="Google Shape;141;p15">
            <a:extLst>
              <a:ext uri="{FF2B5EF4-FFF2-40B4-BE49-F238E27FC236}">
                <a16:creationId xmlns:a16="http://schemas.microsoft.com/office/drawing/2014/main" id="{A32D47EB-1C57-F168-5042-B2A95E81061F}"/>
              </a:ext>
            </a:extLst>
          </p:cNvPr>
          <p:cNvSpPr/>
          <p:nvPr/>
        </p:nvSpPr>
        <p:spPr>
          <a:xfrm>
            <a:off x="3935412" y="6048700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" name="Google Shape;141;p15">
            <a:extLst>
              <a:ext uri="{FF2B5EF4-FFF2-40B4-BE49-F238E27FC236}">
                <a16:creationId xmlns:a16="http://schemas.microsoft.com/office/drawing/2014/main" id="{08490351-FE19-976F-728D-5A5753A1F39C}"/>
              </a:ext>
            </a:extLst>
          </p:cNvPr>
          <p:cNvSpPr/>
          <p:nvPr/>
        </p:nvSpPr>
        <p:spPr>
          <a:xfrm flipH="1">
            <a:off x="2838513" y="6048700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3" name="Google Shape;141;p15">
            <a:extLst>
              <a:ext uri="{FF2B5EF4-FFF2-40B4-BE49-F238E27FC236}">
                <a16:creationId xmlns:a16="http://schemas.microsoft.com/office/drawing/2014/main" id="{4B11AE68-1E59-AEC3-19AB-03E8B3602458}"/>
              </a:ext>
            </a:extLst>
          </p:cNvPr>
          <p:cNvSpPr/>
          <p:nvPr/>
        </p:nvSpPr>
        <p:spPr>
          <a:xfrm>
            <a:off x="11126702" y="6068961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4" name="Google Shape;141;p15">
            <a:extLst>
              <a:ext uri="{FF2B5EF4-FFF2-40B4-BE49-F238E27FC236}">
                <a16:creationId xmlns:a16="http://schemas.microsoft.com/office/drawing/2014/main" id="{65ACA5D2-E49F-95FA-E423-223981DCEA2C}"/>
              </a:ext>
            </a:extLst>
          </p:cNvPr>
          <p:cNvSpPr/>
          <p:nvPr/>
        </p:nvSpPr>
        <p:spPr>
          <a:xfrm flipH="1">
            <a:off x="5006202" y="6105350"/>
            <a:ext cx="195441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5" name="Google Shape;141;p15">
            <a:extLst>
              <a:ext uri="{FF2B5EF4-FFF2-40B4-BE49-F238E27FC236}">
                <a16:creationId xmlns:a16="http://schemas.microsoft.com/office/drawing/2014/main" id="{20FFCB7C-5BE5-E264-21A3-EC7B05998879}"/>
              </a:ext>
            </a:extLst>
          </p:cNvPr>
          <p:cNvSpPr/>
          <p:nvPr/>
        </p:nvSpPr>
        <p:spPr>
          <a:xfrm>
            <a:off x="5576526" y="6003859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00" name="Google Shape;132;p15">
            <a:extLst>
              <a:ext uri="{FF2B5EF4-FFF2-40B4-BE49-F238E27FC236}">
                <a16:creationId xmlns:a16="http://schemas.microsoft.com/office/drawing/2014/main" id="{A89C55E3-D9A2-C171-BA84-EADC4F9242E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09591" y="5498482"/>
            <a:ext cx="1461040" cy="1307399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41;p15">
            <a:extLst>
              <a:ext uri="{FF2B5EF4-FFF2-40B4-BE49-F238E27FC236}">
                <a16:creationId xmlns:a16="http://schemas.microsoft.com/office/drawing/2014/main" id="{42F639C4-9F1B-C32F-1028-399381021EF5}"/>
              </a:ext>
            </a:extLst>
          </p:cNvPr>
          <p:cNvSpPr/>
          <p:nvPr/>
        </p:nvSpPr>
        <p:spPr>
          <a:xfrm flipH="1">
            <a:off x="6725667" y="6055001"/>
            <a:ext cx="195441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34" name="Google Shape;136;p15">
            <a:extLst>
              <a:ext uri="{FF2B5EF4-FFF2-40B4-BE49-F238E27FC236}">
                <a16:creationId xmlns:a16="http://schemas.microsoft.com/office/drawing/2014/main" id="{32A750B8-41C6-0102-479C-A6BE115CF82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91523" y="5521615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6;p15">
            <a:extLst>
              <a:ext uri="{FF2B5EF4-FFF2-40B4-BE49-F238E27FC236}">
                <a16:creationId xmlns:a16="http://schemas.microsoft.com/office/drawing/2014/main" id="{994BA5BD-17A7-AE07-1D01-15D94B02965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01626" y="5752285"/>
            <a:ext cx="1094888" cy="1110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54;p15">
            <a:extLst>
              <a:ext uri="{FF2B5EF4-FFF2-40B4-BE49-F238E27FC236}">
                <a16:creationId xmlns:a16="http://schemas.microsoft.com/office/drawing/2014/main" id="{A33F60D0-7A4A-4EF3-122A-35F4321F3298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r="77679"/>
          <a:stretch/>
        </p:blipFill>
        <p:spPr>
          <a:xfrm rot="-2700000" flipH="1">
            <a:off x="9982892" y="5917968"/>
            <a:ext cx="302625" cy="301062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1;p15">
            <a:extLst>
              <a:ext uri="{FF2B5EF4-FFF2-40B4-BE49-F238E27FC236}">
                <a16:creationId xmlns:a16="http://schemas.microsoft.com/office/drawing/2014/main" id="{38B064FD-8034-434D-73BD-CA0ACFB27DF3}"/>
              </a:ext>
            </a:extLst>
          </p:cNvPr>
          <p:cNvSpPr/>
          <p:nvPr/>
        </p:nvSpPr>
        <p:spPr>
          <a:xfrm flipH="1">
            <a:off x="10207965" y="6066764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41" name="Google Shape;132;p15">
            <a:extLst>
              <a:ext uri="{FF2B5EF4-FFF2-40B4-BE49-F238E27FC236}">
                <a16:creationId xmlns:a16="http://schemas.microsoft.com/office/drawing/2014/main" id="{451FBF1D-F590-A5BF-C355-179744492FB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37820" y="5423478"/>
            <a:ext cx="1492199" cy="1433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4;p15">
            <a:extLst>
              <a:ext uri="{FF2B5EF4-FFF2-40B4-BE49-F238E27FC236}">
                <a16:creationId xmlns:a16="http://schemas.microsoft.com/office/drawing/2014/main" id="{641AA8EE-D18A-643A-0A87-8D6D5BAD589C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r="77679"/>
          <a:stretch/>
        </p:blipFill>
        <p:spPr>
          <a:xfrm rot="-2700000" flipH="1">
            <a:off x="593050" y="6059047"/>
            <a:ext cx="302625" cy="301062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41;p15">
            <a:extLst>
              <a:ext uri="{FF2B5EF4-FFF2-40B4-BE49-F238E27FC236}">
                <a16:creationId xmlns:a16="http://schemas.microsoft.com/office/drawing/2014/main" id="{D4D743F8-9E19-61C6-CE76-6A73A4F6BEB6}"/>
              </a:ext>
            </a:extLst>
          </p:cNvPr>
          <p:cNvSpPr/>
          <p:nvPr/>
        </p:nvSpPr>
        <p:spPr>
          <a:xfrm flipH="1">
            <a:off x="811099" y="6193983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52" name="Google Shape;156;p15">
            <a:extLst>
              <a:ext uri="{FF2B5EF4-FFF2-40B4-BE49-F238E27FC236}">
                <a16:creationId xmlns:a16="http://schemas.microsoft.com/office/drawing/2014/main" id="{7886516E-851F-4C24-B566-E4AFEDB5C9C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r="77679"/>
          <a:stretch/>
        </p:blipFill>
        <p:spPr>
          <a:xfrm rot="2700000">
            <a:off x="1757429" y="5988241"/>
            <a:ext cx="302625" cy="301062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41;p15">
            <a:extLst>
              <a:ext uri="{FF2B5EF4-FFF2-40B4-BE49-F238E27FC236}">
                <a16:creationId xmlns:a16="http://schemas.microsoft.com/office/drawing/2014/main" id="{0489C556-8B1B-EFE1-25F6-E5B8519CE084}"/>
              </a:ext>
            </a:extLst>
          </p:cNvPr>
          <p:cNvSpPr/>
          <p:nvPr/>
        </p:nvSpPr>
        <p:spPr>
          <a:xfrm flipH="1">
            <a:off x="1994474" y="6129925"/>
            <a:ext cx="145412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1" name="Picture 10" descr="A white letter o with a star in the middle&#10;&#10;Description automatically generated with low confidence">
            <a:extLst>
              <a:ext uri="{FF2B5EF4-FFF2-40B4-BE49-F238E27FC236}">
                <a16:creationId xmlns:a16="http://schemas.microsoft.com/office/drawing/2014/main" id="{CD5582BC-3ACE-9DFC-3FC1-2F8A00C7F9F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95957" y="6608074"/>
            <a:ext cx="1616348" cy="182021"/>
          </a:xfrm>
          <a:prstGeom prst="rect">
            <a:avLst/>
          </a:prstGeom>
        </p:spPr>
      </p:pic>
      <p:sp>
        <p:nvSpPr>
          <p:cNvPr id="14" name="Text Placeholder 18">
            <a:extLst>
              <a:ext uri="{FF2B5EF4-FFF2-40B4-BE49-F238E27FC236}">
                <a16:creationId xmlns:a16="http://schemas.microsoft.com/office/drawing/2014/main" id="{D651E13B-1307-F294-E718-4A3308B00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171" y="460875"/>
            <a:ext cx="5593170" cy="495691"/>
          </a:xfr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r>
              <a:rPr lang="en-US" sz="3800" dirty="0">
                <a:solidFill>
                  <a:srgbClr val="53945C"/>
                </a:solidFill>
                <a:latin typeface="Outfit SemiBold" pitchFamily="2" charset="0"/>
              </a:rPr>
              <a:t>Options for Coverage</a:t>
            </a:r>
            <a:endParaRPr lang="en-US" sz="3800" noProof="0" dirty="0">
              <a:solidFill>
                <a:srgbClr val="53945C"/>
              </a:solidFill>
              <a:latin typeface="Outfit SemiBold" pitchFamily="2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4191053-B362-C337-A118-86485AA91B03}"/>
              </a:ext>
            </a:extLst>
          </p:cNvPr>
          <p:cNvGrpSpPr/>
          <p:nvPr/>
        </p:nvGrpSpPr>
        <p:grpSpPr>
          <a:xfrm>
            <a:off x="866764" y="2351295"/>
            <a:ext cx="2255420" cy="1700339"/>
            <a:chOff x="2054746" y="1847487"/>
            <a:chExt cx="1889278" cy="1276164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A9CB983C-FF2E-43A6-E72B-0CC4ED74DBCA}"/>
                </a:ext>
              </a:extLst>
            </p:cNvPr>
            <p:cNvSpPr txBox="1"/>
            <p:nvPr/>
          </p:nvSpPr>
          <p:spPr>
            <a:xfrm>
              <a:off x="2462866" y="1847487"/>
              <a:ext cx="1481158" cy="1276164"/>
            </a:xfrm>
            <a:prstGeom prst="rect">
              <a:avLst/>
            </a:prstGeom>
            <a:solidFill>
              <a:srgbClr val="D5F4FF">
                <a:alpha val="57000"/>
              </a:srgbClr>
            </a:solidFill>
            <a:ln w="12700">
              <a:solidFill>
                <a:schemeClr val="accent2">
                  <a:lumMod val="60000"/>
                  <a:lumOff val="40000"/>
                </a:schemeClr>
              </a:solidFill>
            </a:ln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7F7B328-FA35-3049-B8B2-9CA865652832}"/>
                </a:ext>
              </a:extLst>
            </p:cNvPr>
            <p:cNvSpPr/>
            <p:nvPr/>
          </p:nvSpPr>
          <p:spPr>
            <a:xfrm>
              <a:off x="2054746" y="1941366"/>
              <a:ext cx="1755299" cy="1128268"/>
            </a:xfrm>
            <a:prstGeom prst="rect">
              <a:avLst/>
            </a:prstGeom>
            <a:solidFill>
              <a:srgbClr val="53945C"/>
            </a:solidFill>
            <a:ln w="19050">
              <a:solidFill>
                <a:schemeClr val="accent2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2095476"/>
                        <a:gd name="connsiteY0" fmla="*/ 0 h 1503285"/>
                        <a:gd name="connsiteX1" fmla="*/ 677537 w 2095476"/>
                        <a:gd name="connsiteY1" fmla="*/ 0 h 1503285"/>
                        <a:gd name="connsiteX2" fmla="*/ 1376029 w 2095476"/>
                        <a:gd name="connsiteY2" fmla="*/ 0 h 1503285"/>
                        <a:gd name="connsiteX3" fmla="*/ 2095476 w 2095476"/>
                        <a:gd name="connsiteY3" fmla="*/ 0 h 1503285"/>
                        <a:gd name="connsiteX4" fmla="*/ 2095476 w 2095476"/>
                        <a:gd name="connsiteY4" fmla="*/ 516128 h 1503285"/>
                        <a:gd name="connsiteX5" fmla="*/ 2095476 w 2095476"/>
                        <a:gd name="connsiteY5" fmla="*/ 972124 h 1503285"/>
                        <a:gd name="connsiteX6" fmla="*/ 2095476 w 2095476"/>
                        <a:gd name="connsiteY6" fmla="*/ 1503285 h 1503285"/>
                        <a:gd name="connsiteX7" fmla="*/ 1355074 w 2095476"/>
                        <a:gd name="connsiteY7" fmla="*/ 1503285 h 1503285"/>
                        <a:gd name="connsiteX8" fmla="*/ 614673 w 2095476"/>
                        <a:gd name="connsiteY8" fmla="*/ 1503285 h 1503285"/>
                        <a:gd name="connsiteX9" fmla="*/ 0 w 2095476"/>
                        <a:gd name="connsiteY9" fmla="*/ 1503285 h 1503285"/>
                        <a:gd name="connsiteX10" fmla="*/ 0 w 2095476"/>
                        <a:gd name="connsiteY10" fmla="*/ 1017223 h 1503285"/>
                        <a:gd name="connsiteX11" fmla="*/ 0 w 2095476"/>
                        <a:gd name="connsiteY11" fmla="*/ 516128 h 1503285"/>
                        <a:gd name="connsiteX12" fmla="*/ 0 w 2095476"/>
                        <a:gd name="connsiteY12" fmla="*/ 0 h 15032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095476" h="1503285" fill="none" extrusionOk="0">
                          <a:moveTo>
                            <a:pt x="0" y="0"/>
                          </a:moveTo>
                          <a:cubicBezTo>
                            <a:pt x="152657" y="8382"/>
                            <a:pt x="419380" y="31548"/>
                            <a:pt x="677537" y="0"/>
                          </a:cubicBezTo>
                          <a:cubicBezTo>
                            <a:pt x="935694" y="-31548"/>
                            <a:pt x="1031625" y="-23217"/>
                            <a:pt x="1376029" y="0"/>
                          </a:cubicBezTo>
                          <a:cubicBezTo>
                            <a:pt x="1720433" y="23217"/>
                            <a:pt x="1830341" y="-30111"/>
                            <a:pt x="2095476" y="0"/>
                          </a:cubicBezTo>
                          <a:cubicBezTo>
                            <a:pt x="2075610" y="165710"/>
                            <a:pt x="2119658" y="411657"/>
                            <a:pt x="2095476" y="516128"/>
                          </a:cubicBezTo>
                          <a:cubicBezTo>
                            <a:pt x="2071294" y="620599"/>
                            <a:pt x="2114518" y="756453"/>
                            <a:pt x="2095476" y="972124"/>
                          </a:cubicBezTo>
                          <a:cubicBezTo>
                            <a:pt x="2076434" y="1187795"/>
                            <a:pt x="2095985" y="1254940"/>
                            <a:pt x="2095476" y="1503285"/>
                          </a:cubicBezTo>
                          <a:cubicBezTo>
                            <a:pt x="1778927" y="1478658"/>
                            <a:pt x="1706195" y="1483309"/>
                            <a:pt x="1355074" y="1503285"/>
                          </a:cubicBezTo>
                          <a:cubicBezTo>
                            <a:pt x="1003953" y="1523261"/>
                            <a:pt x="844595" y="1536797"/>
                            <a:pt x="614673" y="1503285"/>
                          </a:cubicBezTo>
                          <a:cubicBezTo>
                            <a:pt x="384751" y="1469773"/>
                            <a:pt x="215911" y="1533462"/>
                            <a:pt x="0" y="1503285"/>
                          </a:cubicBezTo>
                          <a:cubicBezTo>
                            <a:pt x="5176" y="1384542"/>
                            <a:pt x="7791" y="1223670"/>
                            <a:pt x="0" y="1017223"/>
                          </a:cubicBezTo>
                          <a:cubicBezTo>
                            <a:pt x="-7791" y="810776"/>
                            <a:pt x="-23972" y="661624"/>
                            <a:pt x="0" y="516128"/>
                          </a:cubicBezTo>
                          <a:cubicBezTo>
                            <a:pt x="23972" y="370633"/>
                            <a:pt x="-21591" y="208423"/>
                            <a:pt x="0" y="0"/>
                          </a:cubicBezTo>
                          <a:close/>
                        </a:path>
                        <a:path w="2095476" h="1503285" stroke="0" extrusionOk="0">
                          <a:moveTo>
                            <a:pt x="0" y="0"/>
                          </a:moveTo>
                          <a:cubicBezTo>
                            <a:pt x="261383" y="-24700"/>
                            <a:pt x="515202" y="-13756"/>
                            <a:pt x="677537" y="0"/>
                          </a:cubicBezTo>
                          <a:cubicBezTo>
                            <a:pt x="839872" y="13756"/>
                            <a:pt x="1137315" y="5614"/>
                            <a:pt x="1313165" y="0"/>
                          </a:cubicBezTo>
                          <a:cubicBezTo>
                            <a:pt x="1489015" y="-5614"/>
                            <a:pt x="1743496" y="4490"/>
                            <a:pt x="2095476" y="0"/>
                          </a:cubicBezTo>
                          <a:cubicBezTo>
                            <a:pt x="2074724" y="186251"/>
                            <a:pt x="2104340" y="285385"/>
                            <a:pt x="2095476" y="486062"/>
                          </a:cubicBezTo>
                          <a:cubicBezTo>
                            <a:pt x="2086612" y="686739"/>
                            <a:pt x="2094678" y="778771"/>
                            <a:pt x="2095476" y="957091"/>
                          </a:cubicBezTo>
                          <a:cubicBezTo>
                            <a:pt x="2096274" y="1135411"/>
                            <a:pt x="2086487" y="1332896"/>
                            <a:pt x="2095476" y="1503285"/>
                          </a:cubicBezTo>
                          <a:cubicBezTo>
                            <a:pt x="1930164" y="1503478"/>
                            <a:pt x="1558101" y="1523131"/>
                            <a:pt x="1396984" y="1503285"/>
                          </a:cubicBezTo>
                          <a:cubicBezTo>
                            <a:pt x="1235867" y="1483439"/>
                            <a:pt x="891220" y="1484237"/>
                            <a:pt x="656582" y="1503285"/>
                          </a:cubicBezTo>
                          <a:cubicBezTo>
                            <a:pt x="421944" y="1522333"/>
                            <a:pt x="177318" y="1491813"/>
                            <a:pt x="0" y="1503285"/>
                          </a:cubicBezTo>
                          <a:cubicBezTo>
                            <a:pt x="-23520" y="1334891"/>
                            <a:pt x="24243" y="1222018"/>
                            <a:pt x="0" y="1002190"/>
                          </a:cubicBezTo>
                          <a:cubicBezTo>
                            <a:pt x="-24243" y="782363"/>
                            <a:pt x="-22434" y="632847"/>
                            <a:pt x="0" y="516128"/>
                          </a:cubicBezTo>
                          <a:cubicBezTo>
                            <a:pt x="22434" y="399409"/>
                            <a:pt x="-6842" y="153928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>
              <a:glow rad="1016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Outfit SemiBold" pitchFamily="2" charset="0"/>
                </a:rPr>
                <a:t>Original Medicare Parts A &amp; B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2771405-E732-22C0-16AE-FE0D7B0176AE}"/>
              </a:ext>
            </a:extLst>
          </p:cNvPr>
          <p:cNvGrpSpPr/>
          <p:nvPr/>
        </p:nvGrpSpPr>
        <p:grpSpPr>
          <a:xfrm>
            <a:off x="271759" y="-64305"/>
            <a:ext cx="1958636" cy="1592187"/>
            <a:chOff x="462711" y="123567"/>
            <a:chExt cx="1958636" cy="159218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CE7F56C-B100-7FE6-14FC-AF51E155E1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994474" y="707983"/>
              <a:ext cx="426873" cy="423353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4C056AA-0DDD-35E5-E79F-6372158838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rgbClr val="309EFF">
                  <a:tint val="45000"/>
                  <a:satMod val="400000"/>
                </a:srgbClr>
              </a:duotone>
              <a:alphaModFix amt="20000"/>
            </a:blip>
            <a:stretch>
              <a:fillRect/>
            </a:stretch>
          </p:blipFill>
          <p:spPr>
            <a:xfrm rot="1250831">
              <a:off x="462711" y="123567"/>
              <a:ext cx="1735159" cy="1592187"/>
            </a:xfrm>
            <a:prstGeom prst="rect">
              <a:avLst/>
            </a:prstGeom>
            <a:effectLst>
              <a:glow rad="228600">
                <a:schemeClr val="accent2">
                  <a:lumMod val="20000"/>
                  <a:lumOff val="80000"/>
                  <a:alpha val="40000"/>
                </a:schemeClr>
              </a:glow>
            </a:effectLst>
          </p:spPr>
        </p:pic>
      </p:grp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1E7205DB-0A2B-67F1-BF9C-9C83BFABAB6E}"/>
              </a:ext>
            </a:extLst>
          </p:cNvPr>
          <p:cNvSpPr txBox="1">
            <a:spLocks/>
          </p:cNvSpPr>
          <p:nvPr/>
        </p:nvSpPr>
        <p:spPr>
          <a:xfrm>
            <a:off x="10197208" y="5178344"/>
            <a:ext cx="1718498" cy="546093"/>
          </a:xfrm>
          <a:custGeom>
            <a:avLst/>
            <a:gdLst>
              <a:gd name="connsiteX0" fmla="*/ 0 w 1718498"/>
              <a:gd name="connsiteY0" fmla="*/ 0 h 546093"/>
              <a:gd name="connsiteX1" fmla="*/ 607203 w 1718498"/>
              <a:gd name="connsiteY1" fmla="*/ 0 h 546093"/>
              <a:gd name="connsiteX2" fmla="*/ 1197220 w 1718498"/>
              <a:gd name="connsiteY2" fmla="*/ 0 h 546093"/>
              <a:gd name="connsiteX3" fmla="*/ 1718498 w 1718498"/>
              <a:gd name="connsiteY3" fmla="*/ 0 h 546093"/>
              <a:gd name="connsiteX4" fmla="*/ 1718498 w 1718498"/>
              <a:gd name="connsiteY4" fmla="*/ 546093 h 546093"/>
              <a:gd name="connsiteX5" fmla="*/ 1180035 w 1718498"/>
              <a:gd name="connsiteY5" fmla="*/ 546093 h 546093"/>
              <a:gd name="connsiteX6" fmla="*/ 607203 w 1718498"/>
              <a:gd name="connsiteY6" fmla="*/ 546093 h 546093"/>
              <a:gd name="connsiteX7" fmla="*/ 0 w 1718498"/>
              <a:gd name="connsiteY7" fmla="*/ 546093 h 546093"/>
              <a:gd name="connsiteX8" fmla="*/ 0 w 1718498"/>
              <a:gd name="connsiteY8" fmla="*/ 0 h 546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8498" h="546093" fill="none" extrusionOk="0">
                <a:moveTo>
                  <a:pt x="0" y="0"/>
                </a:moveTo>
                <a:cubicBezTo>
                  <a:pt x="188616" y="-12784"/>
                  <a:pt x="383536" y="13540"/>
                  <a:pt x="607203" y="0"/>
                </a:cubicBezTo>
                <a:cubicBezTo>
                  <a:pt x="830870" y="-13540"/>
                  <a:pt x="920104" y="13454"/>
                  <a:pt x="1197220" y="0"/>
                </a:cubicBezTo>
                <a:cubicBezTo>
                  <a:pt x="1474336" y="-13454"/>
                  <a:pt x="1499325" y="-18208"/>
                  <a:pt x="1718498" y="0"/>
                </a:cubicBezTo>
                <a:cubicBezTo>
                  <a:pt x="1733360" y="161453"/>
                  <a:pt x="1694010" y="349287"/>
                  <a:pt x="1718498" y="546093"/>
                </a:cubicBezTo>
                <a:cubicBezTo>
                  <a:pt x="1596616" y="558223"/>
                  <a:pt x="1304274" y="521374"/>
                  <a:pt x="1180035" y="546093"/>
                </a:cubicBezTo>
                <a:cubicBezTo>
                  <a:pt x="1055796" y="570812"/>
                  <a:pt x="810446" y="550347"/>
                  <a:pt x="607203" y="546093"/>
                </a:cubicBezTo>
                <a:cubicBezTo>
                  <a:pt x="403960" y="541839"/>
                  <a:pt x="261636" y="526828"/>
                  <a:pt x="0" y="546093"/>
                </a:cubicBezTo>
                <a:cubicBezTo>
                  <a:pt x="-25298" y="333249"/>
                  <a:pt x="-20631" y="134138"/>
                  <a:pt x="0" y="0"/>
                </a:cubicBezTo>
                <a:close/>
              </a:path>
              <a:path w="1718498" h="546093" stroke="0" extrusionOk="0">
                <a:moveTo>
                  <a:pt x="0" y="0"/>
                </a:moveTo>
                <a:cubicBezTo>
                  <a:pt x="144706" y="-15747"/>
                  <a:pt x="344893" y="13149"/>
                  <a:pt x="555648" y="0"/>
                </a:cubicBezTo>
                <a:cubicBezTo>
                  <a:pt x="766403" y="-13149"/>
                  <a:pt x="966455" y="23966"/>
                  <a:pt x="1076925" y="0"/>
                </a:cubicBezTo>
                <a:cubicBezTo>
                  <a:pt x="1187395" y="-23966"/>
                  <a:pt x="1568611" y="-19344"/>
                  <a:pt x="1718498" y="0"/>
                </a:cubicBezTo>
                <a:cubicBezTo>
                  <a:pt x="1704803" y="159569"/>
                  <a:pt x="1726021" y="284308"/>
                  <a:pt x="1718498" y="546093"/>
                </a:cubicBezTo>
                <a:cubicBezTo>
                  <a:pt x="1523180" y="526530"/>
                  <a:pt x="1320143" y="568508"/>
                  <a:pt x="1180035" y="546093"/>
                </a:cubicBezTo>
                <a:cubicBezTo>
                  <a:pt x="1039927" y="523678"/>
                  <a:pt x="868855" y="548623"/>
                  <a:pt x="572833" y="546093"/>
                </a:cubicBezTo>
                <a:cubicBezTo>
                  <a:pt x="276811" y="543563"/>
                  <a:pt x="127980" y="537184"/>
                  <a:pt x="0" y="546093"/>
                </a:cubicBezTo>
                <a:cubicBezTo>
                  <a:pt x="-10730" y="358884"/>
                  <a:pt x="15934" y="186916"/>
                  <a:pt x="0" y="0"/>
                </a:cubicBezTo>
                <a:close/>
              </a:path>
            </a:pathLst>
          </a:custGeom>
          <a:solidFill>
            <a:schemeClr val="accent2">
              <a:alpha val="57000"/>
            </a:schemeClr>
          </a:solidFill>
          <a:ln>
            <a:solidFill>
              <a:srgbClr val="56868C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chemeClr val="accent1"/>
                </a:solidFill>
                <a:latin typeface="Outfit SemiBold" pitchFamily="2" charset="0"/>
              </a:rPr>
              <a:t>Medicare guidance at no-cost to you!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41AA696-C084-9A67-39BB-CCBA579BF830}"/>
              </a:ext>
            </a:extLst>
          </p:cNvPr>
          <p:cNvGrpSpPr/>
          <p:nvPr/>
        </p:nvGrpSpPr>
        <p:grpSpPr>
          <a:xfrm>
            <a:off x="3469651" y="2351294"/>
            <a:ext cx="2255420" cy="1700339"/>
            <a:chOff x="2054746" y="1847487"/>
            <a:chExt cx="1889278" cy="1276164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70313CE-86BA-6683-6F17-8C66F4A39121}"/>
                </a:ext>
              </a:extLst>
            </p:cNvPr>
            <p:cNvSpPr txBox="1"/>
            <p:nvPr/>
          </p:nvSpPr>
          <p:spPr>
            <a:xfrm>
              <a:off x="2462866" y="1847487"/>
              <a:ext cx="1481158" cy="1276164"/>
            </a:xfrm>
            <a:prstGeom prst="rect">
              <a:avLst/>
            </a:prstGeom>
            <a:solidFill>
              <a:srgbClr val="D5F4FF">
                <a:alpha val="57000"/>
              </a:srgbClr>
            </a:solidFill>
            <a:ln w="12700">
              <a:solidFill>
                <a:schemeClr val="accent2">
                  <a:lumMod val="60000"/>
                  <a:lumOff val="40000"/>
                </a:schemeClr>
              </a:solidFill>
            </a:ln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CE0AA04-0F5A-EC35-B5CB-45EF84966259}"/>
                </a:ext>
              </a:extLst>
            </p:cNvPr>
            <p:cNvSpPr/>
            <p:nvPr/>
          </p:nvSpPr>
          <p:spPr>
            <a:xfrm>
              <a:off x="2054746" y="1941366"/>
              <a:ext cx="1755299" cy="1128268"/>
            </a:xfrm>
            <a:prstGeom prst="rect">
              <a:avLst/>
            </a:prstGeom>
            <a:solidFill>
              <a:srgbClr val="53945C"/>
            </a:solidFill>
            <a:ln w="19050">
              <a:solidFill>
                <a:schemeClr val="accent2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1755299"/>
                        <a:gd name="connsiteY0" fmla="*/ 0 h 1128268"/>
                        <a:gd name="connsiteX1" fmla="*/ 567547 w 1755299"/>
                        <a:gd name="connsiteY1" fmla="*/ 0 h 1128268"/>
                        <a:gd name="connsiteX2" fmla="*/ 1152646 w 1755299"/>
                        <a:gd name="connsiteY2" fmla="*/ 0 h 1128268"/>
                        <a:gd name="connsiteX3" fmla="*/ 1755299 w 1755299"/>
                        <a:gd name="connsiteY3" fmla="*/ 0 h 1128268"/>
                        <a:gd name="connsiteX4" fmla="*/ 1755299 w 1755299"/>
                        <a:gd name="connsiteY4" fmla="*/ 564134 h 1128268"/>
                        <a:gd name="connsiteX5" fmla="*/ 1755299 w 1755299"/>
                        <a:gd name="connsiteY5" fmla="*/ 1128268 h 1128268"/>
                        <a:gd name="connsiteX6" fmla="*/ 1170199 w 1755299"/>
                        <a:gd name="connsiteY6" fmla="*/ 1128268 h 1128268"/>
                        <a:gd name="connsiteX7" fmla="*/ 620206 w 1755299"/>
                        <a:gd name="connsiteY7" fmla="*/ 1128268 h 1128268"/>
                        <a:gd name="connsiteX8" fmla="*/ 0 w 1755299"/>
                        <a:gd name="connsiteY8" fmla="*/ 1128268 h 1128268"/>
                        <a:gd name="connsiteX9" fmla="*/ 0 w 1755299"/>
                        <a:gd name="connsiteY9" fmla="*/ 575417 h 1128268"/>
                        <a:gd name="connsiteX10" fmla="*/ 0 w 1755299"/>
                        <a:gd name="connsiteY10" fmla="*/ 0 h 11282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1755299" h="1128268" fill="none" extrusionOk="0">
                          <a:moveTo>
                            <a:pt x="0" y="0"/>
                          </a:moveTo>
                          <a:cubicBezTo>
                            <a:pt x="252261" y="-24494"/>
                            <a:pt x="376685" y="44332"/>
                            <a:pt x="567547" y="0"/>
                          </a:cubicBezTo>
                          <a:cubicBezTo>
                            <a:pt x="758409" y="-44332"/>
                            <a:pt x="949272" y="38574"/>
                            <a:pt x="1152646" y="0"/>
                          </a:cubicBezTo>
                          <a:cubicBezTo>
                            <a:pt x="1356020" y="-38574"/>
                            <a:pt x="1603232" y="17359"/>
                            <a:pt x="1755299" y="0"/>
                          </a:cubicBezTo>
                          <a:cubicBezTo>
                            <a:pt x="1795275" y="188683"/>
                            <a:pt x="1729851" y="423118"/>
                            <a:pt x="1755299" y="564134"/>
                          </a:cubicBezTo>
                          <a:cubicBezTo>
                            <a:pt x="1780747" y="705150"/>
                            <a:pt x="1740303" y="863670"/>
                            <a:pt x="1755299" y="1128268"/>
                          </a:cubicBezTo>
                          <a:cubicBezTo>
                            <a:pt x="1498454" y="1139086"/>
                            <a:pt x="1289487" y="1064548"/>
                            <a:pt x="1170199" y="1128268"/>
                          </a:cubicBezTo>
                          <a:cubicBezTo>
                            <a:pt x="1050911" y="1191988"/>
                            <a:pt x="731362" y="1114725"/>
                            <a:pt x="620206" y="1128268"/>
                          </a:cubicBezTo>
                          <a:cubicBezTo>
                            <a:pt x="509050" y="1141811"/>
                            <a:pt x="306018" y="1118883"/>
                            <a:pt x="0" y="1128268"/>
                          </a:cubicBezTo>
                          <a:cubicBezTo>
                            <a:pt x="-1996" y="980413"/>
                            <a:pt x="61404" y="748469"/>
                            <a:pt x="0" y="575417"/>
                          </a:cubicBezTo>
                          <a:cubicBezTo>
                            <a:pt x="-61404" y="402365"/>
                            <a:pt x="43649" y="188129"/>
                            <a:pt x="0" y="0"/>
                          </a:cubicBezTo>
                          <a:close/>
                        </a:path>
                        <a:path w="1755299" h="1128268" stroke="0" extrusionOk="0">
                          <a:moveTo>
                            <a:pt x="0" y="0"/>
                          </a:moveTo>
                          <a:cubicBezTo>
                            <a:pt x="159502" y="-44786"/>
                            <a:pt x="430275" y="60962"/>
                            <a:pt x="567547" y="0"/>
                          </a:cubicBezTo>
                          <a:cubicBezTo>
                            <a:pt x="704819" y="-60962"/>
                            <a:pt x="967456" y="28827"/>
                            <a:pt x="1099987" y="0"/>
                          </a:cubicBezTo>
                          <a:cubicBezTo>
                            <a:pt x="1232518" y="-28827"/>
                            <a:pt x="1457487" y="24861"/>
                            <a:pt x="1755299" y="0"/>
                          </a:cubicBezTo>
                          <a:cubicBezTo>
                            <a:pt x="1812909" y="141438"/>
                            <a:pt x="1714716" y="355741"/>
                            <a:pt x="1755299" y="552851"/>
                          </a:cubicBezTo>
                          <a:cubicBezTo>
                            <a:pt x="1795882" y="749961"/>
                            <a:pt x="1726529" y="940039"/>
                            <a:pt x="1755299" y="1128268"/>
                          </a:cubicBezTo>
                          <a:cubicBezTo>
                            <a:pt x="1605020" y="1148569"/>
                            <a:pt x="1436708" y="1103365"/>
                            <a:pt x="1205305" y="1128268"/>
                          </a:cubicBezTo>
                          <a:cubicBezTo>
                            <a:pt x="973902" y="1153171"/>
                            <a:pt x="776830" y="1067901"/>
                            <a:pt x="655312" y="1128268"/>
                          </a:cubicBezTo>
                          <a:cubicBezTo>
                            <a:pt x="533794" y="1188635"/>
                            <a:pt x="151033" y="1055594"/>
                            <a:pt x="0" y="1128268"/>
                          </a:cubicBezTo>
                          <a:cubicBezTo>
                            <a:pt x="-48216" y="916616"/>
                            <a:pt x="59219" y="792621"/>
                            <a:pt x="0" y="597982"/>
                          </a:cubicBezTo>
                          <a:cubicBezTo>
                            <a:pt x="-59219" y="403343"/>
                            <a:pt x="23121" y="230538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>
              <a:glow rad="1016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Outfit SemiBold" pitchFamily="2" charset="0"/>
                </a:rPr>
                <a:t>Continue to Work and Keep Employer Plan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731D07E-95D7-7C50-07D7-4936692C2DE5}"/>
              </a:ext>
            </a:extLst>
          </p:cNvPr>
          <p:cNvGrpSpPr/>
          <p:nvPr/>
        </p:nvGrpSpPr>
        <p:grpSpPr>
          <a:xfrm>
            <a:off x="6014482" y="2355436"/>
            <a:ext cx="2255420" cy="1700339"/>
            <a:chOff x="2054746" y="1847487"/>
            <a:chExt cx="1889278" cy="1276164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7DADADD3-AC49-BD93-A7F7-F8D90BC2C287}"/>
                </a:ext>
              </a:extLst>
            </p:cNvPr>
            <p:cNvSpPr txBox="1"/>
            <p:nvPr/>
          </p:nvSpPr>
          <p:spPr>
            <a:xfrm>
              <a:off x="2462866" y="1847487"/>
              <a:ext cx="1481158" cy="1276164"/>
            </a:xfrm>
            <a:prstGeom prst="rect">
              <a:avLst/>
            </a:prstGeom>
            <a:solidFill>
              <a:srgbClr val="D5F4FF">
                <a:alpha val="57000"/>
              </a:srgbClr>
            </a:solidFill>
            <a:ln w="12700">
              <a:solidFill>
                <a:schemeClr val="accent2">
                  <a:lumMod val="60000"/>
                  <a:lumOff val="40000"/>
                </a:schemeClr>
              </a:solidFill>
            </a:ln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1B1E38F0-0419-292A-53D7-954A98C248E5}"/>
                </a:ext>
              </a:extLst>
            </p:cNvPr>
            <p:cNvSpPr/>
            <p:nvPr/>
          </p:nvSpPr>
          <p:spPr>
            <a:xfrm>
              <a:off x="2054746" y="1941366"/>
              <a:ext cx="1755299" cy="1128268"/>
            </a:xfrm>
            <a:prstGeom prst="rect">
              <a:avLst/>
            </a:prstGeom>
            <a:solidFill>
              <a:srgbClr val="53945C"/>
            </a:solidFill>
            <a:ln w="19050">
              <a:solidFill>
                <a:schemeClr val="accent2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1755299"/>
                        <a:gd name="connsiteY0" fmla="*/ 0 h 1128268"/>
                        <a:gd name="connsiteX1" fmla="*/ 567547 w 1755299"/>
                        <a:gd name="connsiteY1" fmla="*/ 0 h 1128268"/>
                        <a:gd name="connsiteX2" fmla="*/ 1152646 w 1755299"/>
                        <a:gd name="connsiteY2" fmla="*/ 0 h 1128268"/>
                        <a:gd name="connsiteX3" fmla="*/ 1755299 w 1755299"/>
                        <a:gd name="connsiteY3" fmla="*/ 0 h 1128268"/>
                        <a:gd name="connsiteX4" fmla="*/ 1755299 w 1755299"/>
                        <a:gd name="connsiteY4" fmla="*/ 564134 h 1128268"/>
                        <a:gd name="connsiteX5" fmla="*/ 1755299 w 1755299"/>
                        <a:gd name="connsiteY5" fmla="*/ 1128268 h 1128268"/>
                        <a:gd name="connsiteX6" fmla="*/ 1170199 w 1755299"/>
                        <a:gd name="connsiteY6" fmla="*/ 1128268 h 1128268"/>
                        <a:gd name="connsiteX7" fmla="*/ 620206 w 1755299"/>
                        <a:gd name="connsiteY7" fmla="*/ 1128268 h 1128268"/>
                        <a:gd name="connsiteX8" fmla="*/ 0 w 1755299"/>
                        <a:gd name="connsiteY8" fmla="*/ 1128268 h 1128268"/>
                        <a:gd name="connsiteX9" fmla="*/ 0 w 1755299"/>
                        <a:gd name="connsiteY9" fmla="*/ 575417 h 1128268"/>
                        <a:gd name="connsiteX10" fmla="*/ 0 w 1755299"/>
                        <a:gd name="connsiteY10" fmla="*/ 0 h 11282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1755299" h="1128268" fill="none" extrusionOk="0">
                          <a:moveTo>
                            <a:pt x="0" y="0"/>
                          </a:moveTo>
                          <a:cubicBezTo>
                            <a:pt x="252261" y="-24494"/>
                            <a:pt x="376685" y="44332"/>
                            <a:pt x="567547" y="0"/>
                          </a:cubicBezTo>
                          <a:cubicBezTo>
                            <a:pt x="758409" y="-44332"/>
                            <a:pt x="949272" y="38574"/>
                            <a:pt x="1152646" y="0"/>
                          </a:cubicBezTo>
                          <a:cubicBezTo>
                            <a:pt x="1356020" y="-38574"/>
                            <a:pt x="1603232" y="17359"/>
                            <a:pt x="1755299" y="0"/>
                          </a:cubicBezTo>
                          <a:cubicBezTo>
                            <a:pt x="1795275" y="188683"/>
                            <a:pt x="1729851" y="423118"/>
                            <a:pt x="1755299" y="564134"/>
                          </a:cubicBezTo>
                          <a:cubicBezTo>
                            <a:pt x="1780747" y="705150"/>
                            <a:pt x="1740303" y="863670"/>
                            <a:pt x="1755299" y="1128268"/>
                          </a:cubicBezTo>
                          <a:cubicBezTo>
                            <a:pt x="1498454" y="1139086"/>
                            <a:pt x="1289487" y="1064548"/>
                            <a:pt x="1170199" y="1128268"/>
                          </a:cubicBezTo>
                          <a:cubicBezTo>
                            <a:pt x="1050911" y="1191988"/>
                            <a:pt x="731362" y="1114725"/>
                            <a:pt x="620206" y="1128268"/>
                          </a:cubicBezTo>
                          <a:cubicBezTo>
                            <a:pt x="509050" y="1141811"/>
                            <a:pt x="306018" y="1118883"/>
                            <a:pt x="0" y="1128268"/>
                          </a:cubicBezTo>
                          <a:cubicBezTo>
                            <a:pt x="-1996" y="980413"/>
                            <a:pt x="61404" y="748469"/>
                            <a:pt x="0" y="575417"/>
                          </a:cubicBezTo>
                          <a:cubicBezTo>
                            <a:pt x="-61404" y="402365"/>
                            <a:pt x="43649" y="188129"/>
                            <a:pt x="0" y="0"/>
                          </a:cubicBezTo>
                          <a:close/>
                        </a:path>
                        <a:path w="1755299" h="1128268" stroke="0" extrusionOk="0">
                          <a:moveTo>
                            <a:pt x="0" y="0"/>
                          </a:moveTo>
                          <a:cubicBezTo>
                            <a:pt x="159502" y="-44786"/>
                            <a:pt x="430275" y="60962"/>
                            <a:pt x="567547" y="0"/>
                          </a:cubicBezTo>
                          <a:cubicBezTo>
                            <a:pt x="704819" y="-60962"/>
                            <a:pt x="967456" y="28827"/>
                            <a:pt x="1099987" y="0"/>
                          </a:cubicBezTo>
                          <a:cubicBezTo>
                            <a:pt x="1232518" y="-28827"/>
                            <a:pt x="1457487" y="24861"/>
                            <a:pt x="1755299" y="0"/>
                          </a:cubicBezTo>
                          <a:cubicBezTo>
                            <a:pt x="1812909" y="141438"/>
                            <a:pt x="1714716" y="355741"/>
                            <a:pt x="1755299" y="552851"/>
                          </a:cubicBezTo>
                          <a:cubicBezTo>
                            <a:pt x="1795882" y="749961"/>
                            <a:pt x="1726529" y="940039"/>
                            <a:pt x="1755299" y="1128268"/>
                          </a:cubicBezTo>
                          <a:cubicBezTo>
                            <a:pt x="1605020" y="1148569"/>
                            <a:pt x="1436708" y="1103365"/>
                            <a:pt x="1205305" y="1128268"/>
                          </a:cubicBezTo>
                          <a:cubicBezTo>
                            <a:pt x="973902" y="1153171"/>
                            <a:pt x="776830" y="1067901"/>
                            <a:pt x="655312" y="1128268"/>
                          </a:cubicBezTo>
                          <a:cubicBezTo>
                            <a:pt x="533794" y="1188635"/>
                            <a:pt x="151033" y="1055594"/>
                            <a:pt x="0" y="1128268"/>
                          </a:cubicBezTo>
                          <a:cubicBezTo>
                            <a:pt x="-48216" y="916616"/>
                            <a:pt x="59219" y="792621"/>
                            <a:pt x="0" y="597982"/>
                          </a:cubicBezTo>
                          <a:cubicBezTo>
                            <a:pt x="-59219" y="403343"/>
                            <a:pt x="23121" y="230538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>
              <a:glow rad="1016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Outfit SemiBold" pitchFamily="2" charset="0"/>
                </a:rPr>
                <a:t>VA | TRICARE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9788FC1-9598-0951-B060-B26CCC452C49}"/>
              </a:ext>
            </a:extLst>
          </p:cNvPr>
          <p:cNvGrpSpPr/>
          <p:nvPr/>
        </p:nvGrpSpPr>
        <p:grpSpPr>
          <a:xfrm>
            <a:off x="8582602" y="2345200"/>
            <a:ext cx="2255420" cy="1700339"/>
            <a:chOff x="2054746" y="1847487"/>
            <a:chExt cx="1889278" cy="1276164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B75F8181-E3D2-17C0-A2AA-AF8674CCD57B}"/>
                </a:ext>
              </a:extLst>
            </p:cNvPr>
            <p:cNvSpPr txBox="1"/>
            <p:nvPr/>
          </p:nvSpPr>
          <p:spPr>
            <a:xfrm>
              <a:off x="2462866" y="1847487"/>
              <a:ext cx="1481158" cy="1276164"/>
            </a:xfrm>
            <a:prstGeom prst="rect">
              <a:avLst/>
            </a:prstGeom>
            <a:solidFill>
              <a:srgbClr val="D5F4FF">
                <a:alpha val="57000"/>
              </a:srgbClr>
            </a:solidFill>
            <a:ln w="12700">
              <a:solidFill>
                <a:schemeClr val="accent2">
                  <a:lumMod val="60000"/>
                  <a:lumOff val="40000"/>
                </a:schemeClr>
              </a:solidFill>
            </a:ln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F1F9FED8-D900-D0D1-7760-0DEFC76B3A2F}"/>
                </a:ext>
              </a:extLst>
            </p:cNvPr>
            <p:cNvSpPr/>
            <p:nvPr/>
          </p:nvSpPr>
          <p:spPr>
            <a:xfrm>
              <a:off x="2054746" y="1941366"/>
              <a:ext cx="1755299" cy="1128268"/>
            </a:xfrm>
            <a:prstGeom prst="rect">
              <a:avLst/>
            </a:prstGeom>
            <a:solidFill>
              <a:srgbClr val="53945C"/>
            </a:solidFill>
            <a:ln w="19050">
              <a:solidFill>
                <a:schemeClr val="accent2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1755299"/>
                        <a:gd name="connsiteY0" fmla="*/ 0 h 1128268"/>
                        <a:gd name="connsiteX1" fmla="*/ 567547 w 1755299"/>
                        <a:gd name="connsiteY1" fmla="*/ 0 h 1128268"/>
                        <a:gd name="connsiteX2" fmla="*/ 1152646 w 1755299"/>
                        <a:gd name="connsiteY2" fmla="*/ 0 h 1128268"/>
                        <a:gd name="connsiteX3" fmla="*/ 1755299 w 1755299"/>
                        <a:gd name="connsiteY3" fmla="*/ 0 h 1128268"/>
                        <a:gd name="connsiteX4" fmla="*/ 1755299 w 1755299"/>
                        <a:gd name="connsiteY4" fmla="*/ 564134 h 1128268"/>
                        <a:gd name="connsiteX5" fmla="*/ 1755299 w 1755299"/>
                        <a:gd name="connsiteY5" fmla="*/ 1128268 h 1128268"/>
                        <a:gd name="connsiteX6" fmla="*/ 1170199 w 1755299"/>
                        <a:gd name="connsiteY6" fmla="*/ 1128268 h 1128268"/>
                        <a:gd name="connsiteX7" fmla="*/ 620206 w 1755299"/>
                        <a:gd name="connsiteY7" fmla="*/ 1128268 h 1128268"/>
                        <a:gd name="connsiteX8" fmla="*/ 0 w 1755299"/>
                        <a:gd name="connsiteY8" fmla="*/ 1128268 h 1128268"/>
                        <a:gd name="connsiteX9" fmla="*/ 0 w 1755299"/>
                        <a:gd name="connsiteY9" fmla="*/ 575417 h 1128268"/>
                        <a:gd name="connsiteX10" fmla="*/ 0 w 1755299"/>
                        <a:gd name="connsiteY10" fmla="*/ 0 h 11282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1755299" h="1128268" fill="none" extrusionOk="0">
                          <a:moveTo>
                            <a:pt x="0" y="0"/>
                          </a:moveTo>
                          <a:cubicBezTo>
                            <a:pt x="252261" y="-24494"/>
                            <a:pt x="376685" y="44332"/>
                            <a:pt x="567547" y="0"/>
                          </a:cubicBezTo>
                          <a:cubicBezTo>
                            <a:pt x="758409" y="-44332"/>
                            <a:pt x="949272" y="38574"/>
                            <a:pt x="1152646" y="0"/>
                          </a:cubicBezTo>
                          <a:cubicBezTo>
                            <a:pt x="1356020" y="-38574"/>
                            <a:pt x="1603232" y="17359"/>
                            <a:pt x="1755299" y="0"/>
                          </a:cubicBezTo>
                          <a:cubicBezTo>
                            <a:pt x="1795275" y="188683"/>
                            <a:pt x="1729851" y="423118"/>
                            <a:pt x="1755299" y="564134"/>
                          </a:cubicBezTo>
                          <a:cubicBezTo>
                            <a:pt x="1780747" y="705150"/>
                            <a:pt x="1740303" y="863670"/>
                            <a:pt x="1755299" y="1128268"/>
                          </a:cubicBezTo>
                          <a:cubicBezTo>
                            <a:pt x="1498454" y="1139086"/>
                            <a:pt x="1289487" y="1064548"/>
                            <a:pt x="1170199" y="1128268"/>
                          </a:cubicBezTo>
                          <a:cubicBezTo>
                            <a:pt x="1050911" y="1191988"/>
                            <a:pt x="731362" y="1114725"/>
                            <a:pt x="620206" y="1128268"/>
                          </a:cubicBezTo>
                          <a:cubicBezTo>
                            <a:pt x="509050" y="1141811"/>
                            <a:pt x="306018" y="1118883"/>
                            <a:pt x="0" y="1128268"/>
                          </a:cubicBezTo>
                          <a:cubicBezTo>
                            <a:pt x="-1996" y="980413"/>
                            <a:pt x="61404" y="748469"/>
                            <a:pt x="0" y="575417"/>
                          </a:cubicBezTo>
                          <a:cubicBezTo>
                            <a:pt x="-61404" y="402365"/>
                            <a:pt x="43649" y="188129"/>
                            <a:pt x="0" y="0"/>
                          </a:cubicBezTo>
                          <a:close/>
                        </a:path>
                        <a:path w="1755299" h="1128268" stroke="0" extrusionOk="0">
                          <a:moveTo>
                            <a:pt x="0" y="0"/>
                          </a:moveTo>
                          <a:cubicBezTo>
                            <a:pt x="159502" y="-44786"/>
                            <a:pt x="430275" y="60962"/>
                            <a:pt x="567547" y="0"/>
                          </a:cubicBezTo>
                          <a:cubicBezTo>
                            <a:pt x="704819" y="-60962"/>
                            <a:pt x="967456" y="28827"/>
                            <a:pt x="1099987" y="0"/>
                          </a:cubicBezTo>
                          <a:cubicBezTo>
                            <a:pt x="1232518" y="-28827"/>
                            <a:pt x="1457487" y="24861"/>
                            <a:pt x="1755299" y="0"/>
                          </a:cubicBezTo>
                          <a:cubicBezTo>
                            <a:pt x="1812909" y="141438"/>
                            <a:pt x="1714716" y="355741"/>
                            <a:pt x="1755299" y="552851"/>
                          </a:cubicBezTo>
                          <a:cubicBezTo>
                            <a:pt x="1795882" y="749961"/>
                            <a:pt x="1726529" y="940039"/>
                            <a:pt x="1755299" y="1128268"/>
                          </a:cubicBezTo>
                          <a:cubicBezTo>
                            <a:pt x="1605020" y="1148569"/>
                            <a:pt x="1436708" y="1103365"/>
                            <a:pt x="1205305" y="1128268"/>
                          </a:cubicBezTo>
                          <a:cubicBezTo>
                            <a:pt x="973902" y="1153171"/>
                            <a:pt x="776830" y="1067901"/>
                            <a:pt x="655312" y="1128268"/>
                          </a:cubicBezTo>
                          <a:cubicBezTo>
                            <a:pt x="533794" y="1188635"/>
                            <a:pt x="151033" y="1055594"/>
                            <a:pt x="0" y="1128268"/>
                          </a:cubicBezTo>
                          <a:cubicBezTo>
                            <a:pt x="-48216" y="916616"/>
                            <a:pt x="59219" y="792621"/>
                            <a:pt x="0" y="597982"/>
                          </a:cubicBezTo>
                          <a:cubicBezTo>
                            <a:pt x="-59219" y="403343"/>
                            <a:pt x="23121" y="230538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>
              <a:glow rad="1016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Outfit SemiBold" pitchFamily="2" charset="0"/>
                </a:rPr>
                <a:t>Work Retiree Plan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41C4B59A-F66C-5ADA-D3B2-CDD7333F8853}"/>
              </a:ext>
            </a:extLst>
          </p:cNvPr>
          <p:cNvSpPr txBox="1"/>
          <p:nvPr/>
        </p:nvSpPr>
        <p:spPr>
          <a:xfrm>
            <a:off x="4479051" y="3435815"/>
            <a:ext cx="124974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0" dirty="0">
                <a:solidFill>
                  <a:srgbClr val="FF3399"/>
                </a:solidFill>
                <a:latin typeface="Outfit SemiBold" pitchFamily="2" charset="0"/>
                <a:sym typeface="Wingdings 2" panose="05020102010507070707" pitchFamily="18" charset="2"/>
              </a:rPr>
              <a:t></a:t>
            </a:r>
            <a:endParaRPr lang="en-US" sz="8000" dirty="0">
              <a:solidFill>
                <a:srgbClr val="FF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95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E8E68E2-440F-83A5-946E-D61EEEA4D7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5119" y="1"/>
            <a:ext cx="2255420" cy="2267108"/>
          </a:xfrm>
          <a:prstGeom prst="rect">
            <a:avLst/>
          </a:prstGeom>
        </p:spPr>
      </p:pic>
      <p:pic>
        <p:nvPicPr>
          <p:cNvPr id="2" name="Google Shape;132;p15">
            <a:extLst>
              <a:ext uri="{FF2B5EF4-FFF2-40B4-BE49-F238E27FC236}">
                <a16:creationId xmlns:a16="http://schemas.microsoft.com/office/drawing/2014/main" id="{A4036004-D093-CD19-D51F-6C6B18F435D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0546" y="5498482"/>
            <a:ext cx="1340837" cy="1361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33;p15">
            <a:extLst>
              <a:ext uri="{FF2B5EF4-FFF2-40B4-BE49-F238E27FC236}">
                <a16:creationId xmlns:a16="http://schemas.microsoft.com/office/drawing/2014/main" id="{79502513-3712-2AB3-B9B4-38ACAAD635B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8362" y="5552549"/>
            <a:ext cx="1481158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34;p15">
            <a:extLst>
              <a:ext uri="{FF2B5EF4-FFF2-40B4-BE49-F238E27FC236}">
                <a16:creationId xmlns:a16="http://schemas.microsoft.com/office/drawing/2014/main" id="{4D9B5467-8DB9-5C13-27CF-11B40829155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5363" y="5550601"/>
            <a:ext cx="1380049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35;p15">
            <a:extLst>
              <a:ext uri="{FF2B5EF4-FFF2-40B4-BE49-F238E27FC236}">
                <a16:creationId xmlns:a16="http://schemas.microsoft.com/office/drawing/2014/main" id="{FBF0D675-AD96-8887-34A9-79991095ADD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1582" y="5550601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36;p15">
            <a:extLst>
              <a:ext uri="{FF2B5EF4-FFF2-40B4-BE49-F238E27FC236}">
                <a16:creationId xmlns:a16="http://schemas.microsoft.com/office/drawing/2014/main" id="{9A50FA69-3249-4DEA-7001-50E2655F8F9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89149" y="5424617"/>
            <a:ext cx="1367302" cy="1433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15">
            <a:extLst>
              <a:ext uri="{FF2B5EF4-FFF2-40B4-BE49-F238E27FC236}">
                <a16:creationId xmlns:a16="http://schemas.microsoft.com/office/drawing/2014/main" id="{F007EC7D-FD6A-BF06-698B-3D326AF0470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03181" y="5550601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38;p15">
            <a:extLst>
              <a:ext uri="{FF2B5EF4-FFF2-40B4-BE49-F238E27FC236}">
                <a16:creationId xmlns:a16="http://schemas.microsoft.com/office/drawing/2014/main" id="{40AC89B0-6C77-17DE-F339-E12F5F93E85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03164" y="5551739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134;p15">
            <a:extLst>
              <a:ext uri="{FF2B5EF4-FFF2-40B4-BE49-F238E27FC236}">
                <a16:creationId xmlns:a16="http://schemas.microsoft.com/office/drawing/2014/main" id="{DDC079AF-3463-A229-C255-EA27AF3D990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34475" y="5549463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135;p15">
            <a:extLst>
              <a:ext uri="{FF2B5EF4-FFF2-40B4-BE49-F238E27FC236}">
                <a16:creationId xmlns:a16="http://schemas.microsoft.com/office/drawing/2014/main" id="{3A58E154-8B06-90C5-CB81-6477108DCD4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41482" y="5521615"/>
            <a:ext cx="1394815" cy="1335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36;p15">
            <a:extLst>
              <a:ext uri="{FF2B5EF4-FFF2-40B4-BE49-F238E27FC236}">
                <a16:creationId xmlns:a16="http://schemas.microsoft.com/office/drawing/2014/main" id="{3FE70316-639D-EE06-84D2-03B38AC84DD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41975" y="5556780"/>
            <a:ext cx="1380049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137;p15">
            <a:extLst>
              <a:ext uri="{FF2B5EF4-FFF2-40B4-BE49-F238E27FC236}">
                <a16:creationId xmlns:a16="http://schemas.microsoft.com/office/drawing/2014/main" id="{1219CBEA-4C5B-CBA0-6FF9-624D5B917D9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43081" y="5555642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138;p15">
            <a:extLst>
              <a:ext uri="{FF2B5EF4-FFF2-40B4-BE49-F238E27FC236}">
                <a16:creationId xmlns:a16="http://schemas.microsoft.com/office/drawing/2014/main" id="{2059C3B3-D66A-563B-A53B-FF6007B463E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43064" y="5550601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140;p15">
            <a:extLst>
              <a:ext uri="{FF2B5EF4-FFF2-40B4-BE49-F238E27FC236}">
                <a16:creationId xmlns:a16="http://schemas.microsoft.com/office/drawing/2014/main" id="{70AEBFD0-E12F-05F5-E2BE-DB40EDF6DFB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77679"/>
          <a:stretch/>
        </p:blipFill>
        <p:spPr>
          <a:xfrm rot="-2700000" flipH="1">
            <a:off x="8269183" y="5921463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142;p15">
            <a:extLst>
              <a:ext uri="{FF2B5EF4-FFF2-40B4-BE49-F238E27FC236}">
                <a16:creationId xmlns:a16="http://schemas.microsoft.com/office/drawing/2014/main" id="{58D07110-81E8-C149-753A-65C38E450F9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77679"/>
          <a:stretch/>
        </p:blipFill>
        <p:spPr>
          <a:xfrm rot="2700000">
            <a:off x="11179491" y="5934025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144;p15">
            <a:extLst>
              <a:ext uri="{FF2B5EF4-FFF2-40B4-BE49-F238E27FC236}">
                <a16:creationId xmlns:a16="http://schemas.microsoft.com/office/drawing/2014/main" id="{86FC8E11-77A7-2EF1-16DD-0E4C045B456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r="77679"/>
          <a:stretch/>
        </p:blipFill>
        <p:spPr>
          <a:xfrm rot="2700000">
            <a:off x="3864655" y="5851106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148;p15">
            <a:extLst>
              <a:ext uri="{FF2B5EF4-FFF2-40B4-BE49-F238E27FC236}">
                <a16:creationId xmlns:a16="http://schemas.microsoft.com/office/drawing/2014/main" id="{69E686EE-2FEF-2DBD-2253-123979BA052C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r="77679"/>
          <a:stretch/>
        </p:blipFill>
        <p:spPr>
          <a:xfrm rot="-2700000" flipH="1">
            <a:off x="2613237" y="5898169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150;p15">
            <a:extLst>
              <a:ext uri="{FF2B5EF4-FFF2-40B4-BE49-F238E27FC236}">
                <a16:creationId xmlns:a16="http://schemas.microsoft.com/office/drawing/2014/main" id="{B3E4A619-A860-28D5-C2ED-DB82E7AFDB07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r="77679"/>
          <a:stretch/>
        </p:blipFill>
        <p:spPr>
          <a:xfrm rot="2700000">
            <a:off x="7233062" y="5835519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152;p15">
            <a:extLst>
              <a:ext uri="{FF2B5EF4-FFF2-40B4-BE49-F238E27FC236}">
                <a16:creationId xmlns:a16="http://schemas.microsoft.com/office/drawing/2014/main" id="{2ED777C1-22BB-7635-1962-4BBBB87E2CFD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r="77679"/>
          <a:stretch/>
        </p:blipFill>
        <p:spPr>
          <a:xfrm rot="2700000">
            <a:off x="4768124" y="5954819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156;p15">
            <a:extLst>
              <a:ext uri="{FF2B5EF4-FFF2-40B4-BE49-F238E27FC236}">
                <a16:creationId xmlns:a16="http://schemas.microsoft.com/office/drawing/2014/main" id="{3387F9F9-60F6-1D46-B138-8EFFF45EB19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r="77679"/>
          <a:stretch/>
        </p:blipFill>
        <p:spPr>
          <a:xfrm rot="2700000">
            <a:off x="8871000" y="6010498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158;p15">
            <a:extLst>
              <a:ext uri="{FF2B5EF4-FFF2-40B4-BE49-F238E27FC236}">
                <a16:creationId xmlns:a16="http://schemas.microsoft.com/office/drawing/2014/main" id="{C11E0E27-3F12-6162-A3B1-2EB4B0C92C0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77679"/>
          <a:stretch/>
        </p:blipFill>
        <p:spPr>
          <a:xfrm rot="-2700000" flipH="1">
            <a:off x="6504187" y="5898169"/>
            <a:ext cx="302625" cy="301062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141;p15">
            <a:extLst>
              <a:ext uri="{FF2B5EF4-FFF2-40B4-BE49-F238E27FC236}">
                <a16:creationId xmlns:a16="http://schemas.microsoft.com/office/drawing/2014/main" id="{4C0BC71B-636E-8128-3A4C-FE18F683586E}"/>
              </a:ext>
            </a:extLst>
          </p:cNvPr>
          <p:cNvSpPr/>
          <p:nvPr/>
        </p:nvSpPr>
        <p:spPr>
          <a:xfrm flipH="1">
            <a:off x="9108045" y="6152182"/>
            <a:ext cx="145412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9" name="Google Shape;141;p15">
            <a:extLst>
              <a:ext uri="{FF2B5EF4-FFF2-40B4-BE49-F238E27FC236}">
                <a16:creationId xmlns:a16="http://schemas.microsoft.com/office/drawing/2014/main" id="{61DF672E-449F-B977-B204-46FF8A074341}"/>
              </a:ext>
            </a:extLst>
          </p:cNvPr>
          <p:cNvSpPr/>
          <p:nvPr/>
        </p:nvSpPr>
        <p:spPr>
          <a:xfrm>
            <a:off x="8195630" y="6056400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0" name="Google Shape;141;p15">
            <a:extLst>
              <a:ext uri="{FF2B5EF4-FFF2-40B4-BE49-F238E27FC236}">
                <a16:creationId xmlns:a16="http://schemas.microsoft.com/office/drawing/2014/main" id="{DA0A6A98-26EC-5671-F46C-E2DB7A543B2D}"/>
              </a:ext>
            </a:extLst>
          </p:cNvPr>
          <p:cNvSpPr/>
          <p:nvPr/>
        </p:nvSpPr>
        <p:spPr>
          <a:xfrm>
            <a:off x="7151321" y="5979152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1" name="Google Shape;141;p15">
            <a:extLst>
              <a:ext uri="{FF2B5EF4-FFF2-40B4-BE49-F238E27FC236}">
                <a16:creationId xmlns:a16="http://schemas.microsoft.com/office/drawing/2014/main" id="{A32D47EB-1C57-F168-5042-B2A95E81061F}"/>
              </a:ext>
            </a:extLst>
          </p:cNvPr>
          <p:cNvSpPr/>
          <p:nvPr/>
        </p:nvSpPr>
        <p:spPr>
          <a:xfrm>
            <a:off x="3935412" y="6048700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" name="Google Shape;141;p15">
            <a:extLst>
              <a:ext uri="{FF2B5EF4-FFF2-40B4-BE49-F238E27FC236}">
                <a16:creationId xmlns:a16="http://schemas.microsoft.com/office/drawing/2014/main" id="{08490351-FE19-976F-728D-5A5753A1F39C}"/>
              </a:ext>
            </a:extLst>
          </p:cNvPr>
          <p:cNvSpPr/>
          <p:nvPr/>
        </p:nvSpPr>
        <p:spPr>
          <a:xfrm flipH="1">
            <a:off x="2838513" y="6048700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3" name="Google Shape;141;p15">
            <a:extLst>
              <a:ext uri="{FF2B5EF4-FFF2-40B4-BE49-F238E27FC236}">
                <a16:creationId xmlns:a16="http://schemas.microsoft.com/office/drawing/2014/main" id="{4B11AE68-1E59-AEC3-19AB-03E8B3602458}"/>
              </a:ext>
            </a:extLst>
          </p:cNvPr>
          <p:cNvSpPr/>
          <p:nvPr/>
        </p:nvSpPr>
        <p:spPr>
          <a:xfrm>
            <a:off x="11126702" y="6068961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4" name="Google Shape;141;p15">
            <a:extLst>
              <a:ext uri="{FF2B5EF4-FFF2-40B4-BE49-F238E27FC236}">
                <a16:creationId xmlns:a16="http://schemas.microsoft.com/office/drawing/2014/main" id="{65ACA5D2-E49F-95FA-E423-223981DCEA2C}"/>
              </a:ext>
            </a:extLst>
          </p:cNvPr>
          <p:cNvSpPr/>
          <p:nvPr/>
        </p:nvSpPr>
        <p:spPr>
          <a:xfrm flipH="1">
            <a:off x="5006202" y="6105350"/>
            <a:ext cx="195441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00" name="Google Shape;132;p15">
            <a:extLst>
              <a:ext uri="{FF2B5EF4-FFF2-40B4-BE49-F238E27FC236}">
                <a16:creationId xmlns:a16="http://schemas.microsoft.com/office/drawing/2014/main" id="{A89C55E3-D9A2-C171-BA84-EADC4F9242E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09591" y="5498482"/>
            <a:ext cx="1461040" cy="1307399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41;p15">
            <a:extLst>
              <a:ext uri="{FF2B5EF4-FFF2-40B4-BE49-F238E27FC236}">
                <a16:creationId xmlns:a16="http://schemas.microsoft.com/office/drawing/2014/main" id="{42F639C4-9F1B-C32F-1028-399381021EF5}"/>
              </a:ext>
            </a:extLst>
          </p:cNvPr>
          <p:cNvSpPr/>
          <p:nvPr/>
        </p:nvSpPr>
        <p:spPr>
          <a:xfrm flipH="1">
            <a:off x="6725667" y="6055001"/>
            <a:ext cx="195441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34" name="Google Shape;136;p15">
            <a:extLst>
              <a:ext uri="{FF2B5EF4-FFF2-40B4-BE49-F238E27FC236}">
                <a16:creationId xmlns:a16="http://schemas.microsoft.com/office/drawing/2014/main" id="{32A750B8-41C6-0102-479C-A6BE115CF82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91523" y="5521615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6;p15">
            <a:extLst>
              <a:ext uri="{FF2B5EF4-FFF2-40B4-BE49-F238E27FC236}">
                <a16:creationId xmlns:a16="http://schemas.microsoft.com/office/drawing/2014/main" id="{994BA5BD-17A7-AE07-1D01-15D94B02965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01626" y="5752285"/>
            <a:ext cx="1094888" cy="1110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54;p15">
            <a:extLst>
              <a:ext uri="{FF2B5EF4-FFF2-40B4-BE49-F238E27FC236}">
                <a16:creationId xmlns:a16="http://schemas.microsoft.com/office/drawing/2014/main" id="{A33F60D0-7A4A-4EF3-122A-35F4321F3298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r="77679"/>
          <a:stretch/>
        </p:blipFill>
        <p:spPr>
          <a:xfrm rot="-2700000" flipH="1">
            <a:off x="9982892" y="5917968"/>
            <a:ext cx="302625" cy="301062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1;p15">
            <a:extLst>
              <a:ext uri="{FF2B5EF4-FFF2-40B4-BE49-F238E27FC236}">
                <a16:creationId xmlns:a16="http://schemas.microsoft.com/office/drawing/2014/main" id="{38B064FD-8034-434D-73BD-CA0ACFB27DF3}"/>
              </a:ext>
            </a:extLst>
          </p:cNvPr>
          <p:cNvSpPr/>
          <p:nvPr/>
        </p:nvSpPr>
        <p:spPr>
          <a:xfrm flipH="1">
            <a:off x="10207965" y="6066764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41" name="Google Shape;132;p15">
            <a:extLst>
              <a:ext uri="{FF2B5EF4-FFF2-40B4-BE49-F238E27FC236}">
                <a16:creationId xmlns:a16="http://schemas.microsoft.com/office/drawing/2014/main" id="{451FBF1D-F590-A5BF-C355-179744492FB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40032" y="5399143"/>
            <a:ext cx="1492199" cy="1433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4;p15">
            <a:extLst>
              <a:ext uri="{FF2B5EF4-FFF2-40B4-BE49-F238E27FC236}">
                <a16:creationId xmlns:a16="http://schemas.microsoft.com/office/drawing/2014/main" id="{641AA8EE-D18A-643A-0A87-8D6D5BAD589C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r="77679"/>
          <a:stretch/>
        </p:blipFill>
        <p:spPr>
          <a:xfrm rot="-2700000" flipH="1">
            <a:off x="593050" y="6059047"/>
            <a:ext cx="302625" cy="301062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41;p15">
            <a:extLst>
              <a:ext uri="{FF2B5EF4-FFF2-40B4-BE49-F238E27FC236}">
                <a16:creationId xmlns:a16="http://schemas.microsoft.com/office/drawing/2014/main" id="{D4D743F8-9E19-61C6-CE76-6A73A4F6BEB6}"/>
              </a:ext>
            </a:extLst>
          </p:cNvPr>
          <p:cNvSpPr/>
          <p:nvPr/>
        </p:nvSpPr>
        <p:spPr>
          <a:xfrm flipH="1">
            <a:off x="811099" y="6193983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52" name="Google Shape;156;p15">
            <a:extLst>
              <a:ext uri="{FF2B5EF4-FFF2-40B4-BE49-F238E27FC236}">
                <a16:creationId xmlns:a16="http://schemas.microsoft.com/office/drawing/2014/main" id="{7886516E-851F-4C24-B566-E4AFEDB5C9C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r="77679"/>
          <a:stretch/>
        </p:blipFill>
        <p:spPr>
          <a:xfrm rot="2700000">
            <a:off x="1757429" y="5988241"/>
            <a:ext cx="302625" cy="301062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41;p15">
            <a:extLst>
              <a:ext uri="{FF2B5EF4-FFF2-40B4-BE49-F238E27FC236}">
                <a16:creationId xmlns:a16="http://schemas.microsoft.com/office/drawing/2014/main" id="{0489C556-8B1B-EFE1-25F6-E5B8519CE084}"/>
              </a:ext>
            </a:extLst>
          </p:cNvPr>
          <p:cNvSpPr/>
          <p:nvPr/>
        </p:nvSpPr>
        <p:spPr>
          <a:xfrm flipH="1">
            <a:off x="1994474" y="6129925"/>
            <a:ext cx="145412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1" name="Picture 10" descr="A white letter o with a star in the middle&#10;&#10;Description automatically generated with low confidence">
            <a:extLst>
              <a:ext uri="{FF2B5EF4-FFF2-40B4-BE49-F238E27FC236}">
                <a16:creationId xmlns:a16="http://schemas.microsoft.com/office/drawing/2014/main" id="{CD5582BC-3ACE-9DFC-3FC1-2F8A00C7F9F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95957" y="6608074"/>
            <a:ext cx="1616348" cy="182021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C1DCAD1C-45B4-D72F-7311-C982742AF3E7}"/>
              </a:ext>
            </a:extLst>
          </p:cNvPr>
          <p:cNvGrpSpPr/>
          <p:nvPr/>
        </p:nvGrpSpPr>
        <p:grpSpPr>
          <a:xfrm>
            <a:off x="929423" y="337461"/>
            <a:ext cx="1958636" cy="1592187"/>
            <a:chOff x="462711" y="123567"/>
            <a:chExt cx="1958636" cy="1592187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DE1ED8C-7A80-714C-9274-0A03D4B85C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994474" y="707983"/>
              <a:ext cx="426873" cy="42335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BE93E51-D574-1459-F771-D66449F05C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rgbClr val="309EFF">
                  <a:tint val="45000"/>
                  <a:satMod val="400000"/>
                </a:srgbClr>
              </a:duotone>
              <a:alphaModFix amt="20000"/>
            </a:blip>
            <a:stretch>
              <a:fillRect/>
            </a:stretch>
          </p:blipFill>
          <p:spPr>
            <a:xfrm rot="1250831">
              <a:off x="462711" y="123567"/>
              <a:ext cx="1735159" cy="1592187"/>
            </a:xfrm>
            <a:prstGeom prst="rect">
              <a:avLst/>
            </a:prstGeom>
            <a:effectLst>
              <a:glow rad="228600">
                <a:schemeClr val="accent2">
                  <a:lumMod val="20000"/>
                  <a:lumOff val="80000"/>
                  <a:alpha val="40000"/>
                </a:schemeClr>
              </a:glow>
            </a:effectLst>
          </p:spPr>
        </p:pic>
      </p:grp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0F6727B5-D328-2998-1D9B-433735DE421F}"/>
              </a:ext>
            </a:extLst>
          </p:cNvPr>
          <p:cNvSpPr txBox="1">
            <a:spLocks/>
          </p:cNvSpPr>
          <p:nvPr/>
        </p:nvSpPr>
        <p:spPr>
          <a:xfrm>
            <a:off x="10197208" y="5178344"/>
            <a:ext cx="1718498" cy="546093"/>
          </a:xfrm>
          <a:custGeom>
            <a:avLst/>
            <a:gdLst>
              <a:gd name="connsiteX0" fmla="*/ 0 w 1718498"/>
              <a:gd name="connsiteY0" fmla="*/ 0 h 546093"/>
              <a:gd name="connsiteX1" fmla="*/ 607203 w 1718498"/>
              <a:gd name="connsiteY1" fmla="*/ 0 h 546093"/>
              <a:gd name="connsiteX2" fmla="*/ 1197220 w 1718498"/>
              <a:gd name="connsiteY2" fmla="*/ 0 h 546093"/>
              <a:gd name="connsiteX3" fmla="*/ 1718498 w 1718498"/>
              <a:gd name="connsiteY3" fmla="*/ 0 h 546093"/>
              <a:gd name="connsiteX4" fmla="*/ 1718498 w 1718498"/>
              <a:gd name="connsiteY4" fmla="*/ 546093 h 546093"/>
              <a:gd name="connsiteX5" fmla="*/ 1180035 w 1718498"/>
              <a:gd name="connsiteY5" fmla="*/ 546093 h 546093"/>
              <a:gd name="connsiteX6" fmla="*/ 607203 w 1718498"/>
              <a:gd name="connsiteY6" fmla="*/ 546093 h 546093"/>
              <a:gd name="connsiteX7" fmla="*/ 0 w 1718498"/>
              <a:gd name="connsiteY7" fmla="*/ 546093 h 546093"/>
              <a:gd name="connsiteX8" fmla="*/ 0 w 1718498"/>
              <a:gd name="connsiteY8" fmla="*/ 0 h 546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8498" h="546093" fill="none" extrusionOk="0">
                <a:moveTo>
                  <a:pt x="0" y="0"/>
                </a:moveTo>
                <a:cubicBezTo>
                  <a:pt x="188616" y="-12784"/>
                  <a:pt x="383536" y="13540"/>
                  <a:pt x="607203" y="0"/>
                </a:cubicBezTo>
                <a:cubicBezTo>
                  <a:pt x="830870" y="-13540"/>
                  <a:pt x="920104" y="13454"/>
                  <a:pt x="1197220" y="0"/>
                </a:cubicBezTo>
                <a:cubicBezTo>
                  <a:pt x="1474336" y="-13454"/>
                  <a:pt x="1499325" y="-18208"/>
                  <a:pt x="1718498" y="0"/>
                </a:cubicBezTo>
                <a:cubicBezTo>
                  <a:pt x="1733360" y="161453"/>
                  <a:pt x="1694010" y="349287"/>
                  <a:pt x="1718498" y="546093"/>
                </a:cubicBezTo>
                <a:cubicBezTo>
                  <a:pt x="1596616" y="558223"/>
                  <a:pt x="1304274" y="521374"/>
                  <a:pt x="1180035" y="546093"/>
                </a:cubicBezTo>
                <a:cubicBezTo>
                  <a:pt x="1055796" y="570812"/>
                  <a:pt x="810446" y="550347"/>
                  <a:pt x="607203" y="546093"/>
                </a:cubicBezTo>
                <a:cubicBezTo>
                  <a:pt x="403960" y="541839"/>
                  <a:pt x="261636" y="526828"/>
                  <a:pt x="0" y="546093"/>
                </a:cubicBezTo>
                <a:cubicBezTo>
                  <a:pt x="-25298" y="333249"/>
                  <a:pt x="-20631" y="134138"/>
                  <a:pt x="0" y="0"/>
                </a:cubicBezTo>
                <a:close/>
              </a:path>
              <a:path w="1718498" h="546093" stroke="0" extrusionOk="0">
                <a:moveTo>
                  <a:pt x="0" y="0"/>
                </a:moveTo>
                <a:cubicBezTo>
                  <a:pt x="144706" y="-15747"/>
                  <a:pt x="344893" y="13149"/>
                  <a:pt x="555648" y="0"/>
                </a:cubicBezTo>
                <a:cubicBezTo>
                  <a:pt x="766403" y="-13149"/>
                  <a:pt x="966455" y="23966"/>
                  <a:pt x="1076925" y="0"/>
                </a:cubicBezTo>
                <a:cubicBezTo>
                  <a:pt x="1187395" y="-23966"/>
                  <a:pt x="1568611" y="-19344"/>
                  <a:pt x="1718498" y="0"/>
                </a:cubicBezTo>
                <a:cubicBezTo>
                  <a:pt x="1704803" y="159569"/>
                  <a:pt x="1726021" y="284308"/>
                  <a:pt x="1718498" y="546093"/>
                </a:cubicBezTo>
                <a:cubicBezTo>
                  <a:pt x="1523180" y="526530"/>
                  <a:pt x="1320143" y="568508"/>
                  <a:pt x="1180035" y="546093"/>
                </a:cubicBezTo>
                <a:cubicBezTo>
                  <a:pt x="1039927" y="523678"/>
                  <a:pt x="868855" y="548623"/>
                  <a:pt x="572833" y="546093"/>
                </a:cubicBezTo>
                <a:cubicBezTo>
                  <a:pt x="276811" y="543563"/>
                  <a:pt x="127980" y="537184"/>
                  <a:pt x="0" y="546093"/>
                </a:cubicBezTo>
                <a:cubicBezTo>
                  <a:pt x="-10730" y="358884"/>
                  <a:pt x="15934" y="186916"/>
                  <a:pt x="0" y="0"/>
                </a:cubicBezTo>
                <a:close/>
              </a:path>
            </a:pathLst>
          </a:custGeom>
          <a:solidFill>
            <a:schemeClr val="accent2">
              <a:alpha val="57000"/>
            </a:schemeClr>
          </a:solidFill>
          <a:ln>
            <a:solidFill>
              <a:srgbClr val="56868C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chemeClr val="accent1"/>
                </a:solidFill>
                <a:latin typeface="Outfit SemiBold" pitchFamily="2" charset="0"/>
              </a:rPr>
              <a:t>Medicare guidance at no-cost to you!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FE4C034-4FCD-1D42-B892-355CD88C7CEF}"/>
              </a:ext>
            </a:extLst>
          </p:cNvPr>
          <p:cNvGrpSpPr/>
          <p:nvPr/>
        </p:nvGrpSpPr>
        <p:grpSpPr>
          <a:xfrm>
            <a:off x="1376115" y="2443282"/>
            <a:ext cx="2805482" cy="2212521"/>
            <a:chOff x="1495429" y="2443282"/>
            <a:chExt cx="2686167" cy="2212521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1A4D363-A52F-B53F-8D05-205B2B87DF36}"/>
                </a:ext>
              </a:extLst>
            </p:cNvPr>
            <p:cNvSpPr txBox="1"/>
            <p:nvPr/>
          </p:nvSpPr>
          <p:spPr>
            <a:xfrm>
              <a:off x="1780309" y="2443282"/>
              <a:ext cx="2188186" cy="2212521"/>
            </a:xfrm>
            <a:prstGeom prst="rect">
              <a:avLst/>
            </a:prstGeom>
            <a:solidFill>
              <a:schemeClr val="accent2">
                <a:alpha val="57000"/>
              </a:schemeClr>
            </a:solidFill>
            <a:ln w="12700">
              <a:solidFill>
                <a:srgbClr val="769E9F"/>
              </a:solidFill>
              <a:extLst>
                <a:ext uri="{C807C97D-BFC1-408E-A445-0C87EB9F89A2}">
                  <ask:lineSketchStyleProps xmlns:ask="http://schemas.microsoft.com/office/drawing/2018/sketchyshapes" sd="3559321221">
                    <a:custGeom>
                      <a:avLst/>
                      <a:gdLst>
                        <a:gd name="connsiteX0" fmla="*/ 0 w 1481158"/>
                        <a:gd name="connsiteY0" fmla="*/ 0 h 1276164"/>
                        <a:gd name="connsiteX1" fmla="*/ 523342 w 1481158"/>
                        <a:gd name="connsiteY1" fmla="*/ 0 h 1276164"/>
                        <a:gd name="connsiteX2" fmla="*/ 972627 w 1481158"/>
                        <a:gd name="connsiteY2" fmla="*/ 0 h 1276164"/>
                        <a:gd name="connsiteX3" fmla="*/ 1481158 w 1481158"/>
                        <a:gd name="connsiteY3" fmla="*/ 0 h 1276164"/>
                        <a:gd name="connsiteX4" fmla="*/ 1481158 w 1481158"/>
                        <a:gd name="connsiteY4" fmla="*/ 412626 h 1276164"/>
                        <a:gd name="connsiteX5" fmla="*/ 1481158 w 1481158"/>
                        <a:gd name="connsiteY5" fmla="*/ 863538 h 1276164"/>
                        <a:gd name="connsiteX6" fmla="*/ 1481158 w 1481158"/>
                        <a:gd name="connsiteY6" fmla="*/ 1276164 h 1276164"/>
                        <a:gd name="connsiteX7" fmla="*/ 957816 w 1481158"/>
                        <a:gd name="connsiteY7" fmla="*/ 1276164 h 1276164"/>
                        <a:gd name="connsiteX8" fmla="*/ 508531 w 1481158"/>
                        <a:gd name="connsiteY8" fmla="*/ 1276164 h 1276164"/>
                        <a:gd name="connsiteX9" fmla="*/ 0 w 1481158"/>
                        <a:gd name="connsiteY9" fmla="*/ 1276164 h 1276164"/>
                        <a:gd name="connsiteX10" fmla="*/ 0 w 1481158"/>
                        <a:gd name="connsiteY10" fmla="*/ 838014 h 1276164"/>
                        <a:gd name="connsiteX11" fmla="*/ 0 w 1481158"/>
                        <a:gd name="connsiteY11" fmla="*/ 399865 h 1276164"/>
                        <a:gd name="connsiteX12" fmla="*/ 0 w 1481158"/>
                        <a:gd name="connsiteY12" fmla="*/ 0 h 127616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1481158" h="1276164" fill="none" extrusionOk="0">
                          <a:moveTo>
                            <a:pt x="0" y="0"/>
                          </a:moveTo>
                          <a:cubicBezTo>
                            <a:pt x="209911" y="-53980"/>
                            <a:pt x="390487" y="38576"/>
                            <a:pt x="523342" y="0"/>
                          </a:cubicBezTo>
                          <a:cubicBezTo>
                            <a:pt x="656197" y="-38576"/>
                            <a:pt x="758371" y="36433"/>
                            <a:pt x="972627" y="0"/>
                          </a:cubicBezTo>
                          <a:cubicBezTo>
                            <a:pt x="1186883" y="-36433"/>
                            <a:pt x="1305700" y="18119"/>
                            <a:pt x="1481158" y="0"/>
                          </a:cubicBezTo>
                          <a:cubicBezTo>
                            <a:pt x="1499964" y="198121"/>
                            <a:pt x="1436239" y="224119"/>
                            <a:pt x="1481158" y="412626"/>
                          </a:cubicBezTo>
                          <a:cubicBezTo>
                            <a:pt x="1526077" y="601133"/>
                            <a:pt x="1469737" y="667385"/>
                            <a:pt x="1481158" y="863538"/>
                          </a:cubicBezTo>
                          <a:cubicBezTo>
                            <a:pt x="1492579" y="1059691"/>
                            <a:pt x="1452328" y="1193449"/>
                            <a:pt x="1481158" y="1276164"/>
                          </a:cubicBezTo>
                          <a:cubicBezTo>
                            <a:pt x="1307596" y="1330910"/>
                            <a:pt x="1138527" y="1230282"/>
                            <a:pt x="957816" y="1276164"/>
                          </a:cubicBezTo>
                          <a:cubicBezTo>
                            <a:pt x="777105" y="1322046"/>
                            <a:pt x="722281" y="1253347"/>
                            <a:pt x="508531" y="1276164"/>
                          </a:cubicBezTo>
                          <a:cubicBezTo>
                            <a:pt x="294782" y="1298981"/>
                            <a:pt x="186566" y="1273143"/>
                            <a:pt x="0" y="1276164"/>
                          </a:cubicBezTo>
                          <a:cubicBezTo>
                            <a:pt x="-37021" y="1126186"/>
                            <a:pt x="42129" y="930945"/>
                            <a:pt x="0" y="838014"/>
                          </a:cubicBezTo>
                          <a:cubicBezTo>
                            <a:pt x="-42129" y="745083"/>
                            <a:pt x="47121" y="531279"/>
                            <a:pt x="0" y="399865"/>
                          </a:cubicBezTo>
                          <a:cubicBezTo>
                            <a:pt x="-47121" y="268451"/>
                            <a:pt x="2382" y="188453"/>
                            <a:pt x="0" y="0"/>
                          </a:cubicBezTo>
                          <a:close/>
                        </a:path>
                        <a:path w="1481158" h="1276164" stroke="0" extrusionOk="0">
                          <a:moveTo>
                            <a:pt x="0" y="0"/>
                          </a:moveTo>
                          <a:cubicBezTo>
                            <a:pt x="127483" y="-55375"/>
                            <a:pt x="310976" y="7113"/>
                            <a:pt x="523342" y="0"/>
                          </a:cubicBezTo>
                          <a:cubicBezTo>
                            <a:pt x="735708" y="-7113"/>
                            <a:pt x="887456" y="60901"/>
                            <a:pt x="1031873" y="0"/>
                          </a:cubicBezTo>
                          <a:cubicBezTo>
                            <a:pt x="1176290" y="-60901"/>
                            <a:pt x="1337134" y="35459"/>
                            <a:pt x="1481158" y="0"/>
                          </a:cubicBezTo>
                          <a:cubicBezTo>
                            <a:pt x="1520818" y="107088"/>
                            <a:pt x="1450209" y="236230"/>
                            <a:pt x="1481158" y="438150"/>
                          </a:cubicBezTo>
                          <a:cubicBezTo>
                            <a:pt x="1512107" y="640070"/>
                            <a:pt x="1480488" y="735731"/>
                            <a:pt x="1481158" y="850776"/>
                          </a:cubicBezTo>
                          <a:cubicBezTo>
                            <a:pt x="1481828" y="965821"/>
                            <a:pt x="1431225" y="1072093"/>
                            <a:pt x="1481158" y="1276164"/>
                          </a:cubicBezTo>
                          <a:cubicBezTo>
                            <a:pt x="1378278" y="1286932"/>
                            <a:pt x="1138771" y="1253813"/>
                            <a:pt x="1031873" y="1276164"/>
                          </a:cubicBezTo>
                          <a:cubicBezTo>
                            <a:pt x="924976" y="1298515"/>
                            <a:pt x="703000" y="1254104"/>
                            <a:pt x="538154" y="1276164"/>
                          </a:cubicBezTo>
                          <a:cubicBezTo>
                            <a:pt x="373308" y="1298224"/>
                            <a:pt x="211907" y="1213028"/>
                            <a:pt x="0" y="1276164"/>
                          </a:cubicBezTo>
                          <a:cubicBezTo>
                            <a:pt x="-17195" y="1094338"/>
                            <a:pt x="23747" y="986644"/>
                            <a:pt x="0" y="850776"/>
                          </a:cubicBezTo>
                          <a:cubicBezTo>
                            <a:pt x="-23747" y="714908"/>
                            <a:pt x="24528" y="531809"/>
                            <a:pt x="0" y="412626"/>
                          </a:cubicBezTo>
                          <a:cubicBezTo>
                            <a:pt x="-24528" y="293443"/>
                            <a:pt x="34382" y="14270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0538794-8BC1-0A70-C766-F323095F6783}"/>
                </a:ext>
              </a:extLst>
            </p:cNvPr>
            <p:cNvSpPr/>
            <p:nvPr/>
          </p:nvSpPr>
          <p:spPr>
            <a:xfrm>
              <a:off x="1495429" y="2705939"/>
              <a:ext cx="2686167" cy="1703983"/>
            </a:xfrm>
            <a:prstGeom prst="rect">
              <a:avLst/>
            </a:prstGeom>
            <a:solidFill>
              <a:srgbClr val="53945C"/>
            </a:solidFill>
            <a:ln w="19050">
              <a:solidFill>
                <a:schemeClr val="accent2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333870983">
                    <a:custGeom>
                      <a:avLst/>
                      <a:gdLst>
                        <a:gd name="connsiteX0" fmla="*/ 0 w 1755299"/>
                        <a:gd name="connsiteY0" fmla="*/ 0 h 1128268"/>
                        <a:gd name="connsiteX1" fmla="*/ 585100 w 1755299"/>
                        <a:gd name="connsiteY1" fmla="*/ 0 h 1128268"/>
                        <a:gd name="connsiteX2" fmla="*/ 1205305 w 1755299"/>
                        <a:gd name="connsiteY2" fmla="*/ 0 h 1128268"/>
                        <a:gd name="connsiteX3" fmla="*/ 1755299 w 1755299"/>
                        <a:gd name="connsiteY3" fmla="*/ 0 h 1128268"/>
                        <a:gd name="connsiteX4" fmla="*/ 1755299 w 1755299"/>
                        <a:gd name="connsiteY4" fmla="*/ 552851 h 1128268"/>
                        <a:gd name="connsiteX5" fmla="*/ 1755299 w 1755299"/>
                        <a:gd name="connsiteY5" fmla="*/ 1128268 h 1128268"/>
                        <a:gd name="connsiteX6" fmla="*/ 1152646 w 1755299"/>
                        <a:gd name="connsiteY6" fmla="*/ 1128268 h 1128268"/>
                        <a:gd name="connsiteX7" fmla="*/ 585100 w 1755299"/>
                        <a:gd name="connsiteY7" fmla="*/ 1128268 h 1128268"/>
                        <a:gd name="connsiteX8" fmla="*/ 0 w 1755299"/>
                        <a:gd name="connsiteY8" fmla="*/ 1128268 h 1128268"/>
                        <a:gd name="connsiteX9" fmla="*/ 0 w 1755299"/>
                        <a:gd name="connsiteY9" fmla="*/ 586699 h 1128268"/>
                        <a:gd name="connsiteX10" fmla="*/ 0 w 1755299"/>
                        <a:gd name="connsiteY10" fmla="*/ 0 h 11282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1755299" h="1128268" fill="none" extrusionOk="0">
                          <a:moveTo>
                            <a:pt x="0" y="0"/>
                          </a:moveTo>
                          <a:cubicBezTo>
                            <a:pt x="235856" y="-22713"/>
                            <a:pt x="399771" y="22548"/>
                            <a:pt x="585100" y="0"/>
                          </a:cubicBezTo>
                          <a:cubicBezTo>
                            <a:pt x="770429" y="-22548"/>
                            <a:pt x="1034497" y="19687"/>
                            <a:pt x="1205305" y="0"/>
                          </a:cubicBezTo>
                          <a:cubicBezTo>
                            <a:pt x="1376114" y="-19687"/>
                            <a:pt x="1575199" y="35366"/>
                            <a:pt x="1755299" y="0"/>
                          </a:cubicBezTo>
                          <a:cubicBezTo>
                            <a:pt x="1773706" y="210196"/>
                            <a:pt x="1701893" y="347875"/>
                            <a:pt x="1755299" y="552851"/>
                          </a:cubicBezTo>
                          <a:cubicBezTo>
                            <a:pt x="1808705" y="757827"/>
                            <a:pt x="1743988" y="944483"/>
                            <a:pt x="1755299" y="1128268"/>
                          </a:cubicBezTo>
                          <a:cubicBezTo>
                            <a:pt x="1494181" y="1150165"/>
                            <a:pt x="1448635" y="1120701"/>
                            <a:pt x="1152646" y="1128268"/>
                          </a:cubicBezTo>
                          <a:cubicBezTo>
                            <a:pt x="856657" y="1135835"/>
                            <a:pt x="839501" y="1067798"/>
                            <a:pt x="585100" y="1128268"/>
                          </a:cubicBezTo>
                          <a:cubicBezTo>
                            <a:pt x="330699" y="1188738"/>
                            <a:pt x="155296" y="1104728"/>
                            <a:pt x="0" y="1128268"/>
                          </a:cubicBezTo>
                          <a:cubicBezTo>
                            <a:pt x="-62268" y="934735"/>
                            <a:pt x="62176" y="714117"/>
                            <a:pt x="0" y="586699"/>
                          </a:cubicBezTo>
                          <a:cubicBezTo>
                            <a:pt x="-62176" y="459281"/>
                            <a:pt x="9875" y="151242"/>
                            <a:pt x="0" y="0"/>
                          </a:cubicBezTo>
                          <a:close/>
                        </a:path>
                        <a:path w="1755299" h="1128268" stroke="0" extrusionOk="0">
                          <a:moveTo>
                            <a:pt x="0" y="0"/>
                          </a:moveTo>
                          <a:cubicBezTo>
                            <a:pt x="167810" y="-43713"/>
                            <a:pt x="328584" y="57776"/>
                            <a:pt x="532441" y="0"/>
                          </a:cubicBezTo>
                          <a:cubicBezTo>
                            <a:pt x="736298" y="-57776"/>
                            <a:pt x="927249" y="34342"/>
                            <a:pt x="1082434" y="0"/>
                          </a:cubicBezTo>
                          <a:cubicBezTo>
                            <a:pt x="1237619" y="-34342"/>
                            <a:pt x="1516143" y="78800"/>
                            <a:pt x="1755299" y="0"/>
                          </a:cubicBezTo>
                          <a:cubicBezTo>
                            <a:pt x="1791040" y="179207"/>
                            <a:pt x="1744469" y="328261"/>
                            <a:pt x="1755299" y="564134"/>
                          </a:cubicBezTo>
                          <a:cubicBezTo>
                            <a:pt x="1766129" y="800007"/>
                            <a:pt x="1716705" y="862297"/>
                            <a:pt x="1755299" y="1128268"/>
                          </a:cubicBezTo>
                          <a:cubicBezTo>
                            <a:pt x="1542311" y="1136346"/>
                            <a:pt x="1465768" y="1080512"/>
                            <a:pt x="1187752" y="1128268"/>
                          </a:cubicBezTo>
                          <a:cubicBezTo>
                            <a:pt x="909736" y="1176024"/>
                            <a:pt x="737915" y="1112015"/>
                            <a:pt x="567547" y="1128268"/>
                          </a:cubicBezTo>
                          <a:cubicBezTo>
                            <a:pt x="397179" y="1144521"/>
                            <a:pt x="123394" y="1091555"/>
                            <a:pt x="0" y="1128268"/>
                          </a:cubicBezTo>
                          <a:cubicBezTo>
                            <a:pt x="-40510" y="955917"/>
                            <a:pt x="39863" y="834463"/>
                            <a:pt x="0" y="586699"/>
                          </a:cubicBezTo>
                          <a:cubicBezTo>
                            <a:pt x="-39863" y="338935"/>
                            <a:pt x="62486" y="148903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>
              <a:glow rad="1016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Outfit SemiBold" pitchFamily="2" charset="0"/>
                </a:rPr>
                <a:t>Medicare Supplement and Prescription Drug</a:t>
              </a:r>
            </a:p>
            <a:p>
              <a:pPr algn="ctr"/>
              <a:r>
                <a:rPr lang="en-US" sz="2400" dirty="0">
                  <a:latin typeface="Outfit SemiBold" pitchFamily="2" charset="0"/>
                </a:rPr>
                <a:t>Plan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EC307BA8-D54C-F145-1185-D767FA556BEC}"/>
              </a:ext>
            </a:extLst>
          </p:cNvPr>
          <p:cNvSpPr txBox="1"/>
          <p:nvPr/>
        </p:nvSpPr>
        <p:spPr>
          <a:xfrm>
            <a:off x="4392827" y="2767280"/>
            <a:ext cx="33700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n w="12700">
                  <a:noFill/>
                </a:ln>
                <a:solidFill>
                  <a:srgbClr val="58696B"/>
                </a:solidFill>
                <a:latin typeface="Outfit SemiBold" pitchFamily="2" charset="0"/>
              </a:rPr>
              <a:t>This is where we can help!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17A754B-0B1A-4E22-965C-AE2C166CEB93}"/>
              </a:ext>
            </a:extLst>
          </p:cNvPr>
          <p:cNvGrpSpPr/>
          <p:nvPr/>
        </p:nvGrpSpPr>
        <p:grpSpPr>
          <a:xfrm>
            <a:off x="7906264" y="2430431"/>
            <a:ext cx="2686167" cy="2212521"/>
            <a:chOff x="7906264" y="2430431"/>
            <a:chExt cx="2686167" cy="2212521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CB260AF-DE48-ECE3-74CA-2B2A0B7C2296}"/>
                </a:ext>
              </a:extLst>
            </p:cNvPr>
            <p:cNvSpPr txBox="1"/>
            <p:nvPr/>
          </p:nvSpPr>
          <p:spPr>
            <a:xfrm>
              <a:off x="8193116" y="2430431"/>
              <a:ext cx="2188186" cy="2212521"/>
            </a:xfrm>
            <a:prstGeom prst="rect">
              <a:avLst/>
            </a:prstGeom>
            <a:solidFill>
              <a:schemeClr val="accent2">
                <a:alpha val="57000"/>
              </a:schemeClr>
            </a:solidFill>
            <a:ln w="12700">
              <a:solidFill>
                <a:srgbClr val="769E9F"/>
              </a:solidFill>
              <a:extLst>
                <a:ext uri="{C807C97D-BFC1-408E-A445-0C87EB9F89A2}">
                  <ask:lineSketchStyleProps xmlns:ask="http://schemas.microsoft.com/office/drawing/2018/sketchyshapes" sd="3559321221">
                    <a:custGeom>
                      <a:avLst/>
                      <a:gdLst>
                        <a:gd name="connsiteX0" fmla="*/ 0 w 1481158"/>
                        <a:gd name="connsiteY0" fmla="*/ 0 h 1276164"/>
                        <a:gd name="connsiteX1" fmla="*/ 523342 w 1481158"/>
                        <a:gd name="connsiteY1" fmla="*/ 0 h 1276164"/>
                        <a:gd name="connsiteX2" fmla="*/ 972627 w 1481158"/>
                        <a:gd name="connsiteY2" fmla="*/ 0 h 1276164"/>
                        <a:gd name="connsiteX3" fmla="*/ 1481158 w 1481158"/>
                        <a:gd name="connsiteY3" fmla="*/ 0 h 1276164"/>
                        <a:gd name="connsiteX4" fmla="*/ 1481158 w 1481158"/>
                        <a:gd name="connsiteY4" fmla="*/ 412626 h 1276164"/>
                        <a:gd name="connsiteX5" fmla="*/ 1481158 w 1481158"/>
                        <a:gd name="connsiteY5" fmla="*/ 863538 h 1276164"/>
                        <a:gd name="connsiteX6" fmla="*/ 1481158 w 1481158"/>
                        <a:gd name="connsiteY6" fmla="*/ 1276164 h 1276164"/>
                        <a:gd name="connsiteX7" fmla="*/ 957816 w 1481158"/>
                        <a:gd name="connsiteY7" fmla="*/ 1276164 h 1276164"/>
                        <a:gd name="connsiteX8" fmla="*/ 508531 w 1481158"/>
                        <a:gd name="connsiteY8" fmla="*/ 1276164 h 1276164"/>
                        <a:gd name="connsiteX9" fmla="*/ 0 w 1481158"/>
                        <a:gd name="connsiteY9" fmla="*/ 1276164 h 1276164"/>
                        <a:gd name="connsiteX10" fmla="*/ 0 w 1481158"/>
                        <a:gd name="connsiteY10" fmla="*/ 838014 h 1276164"/>
                        <a:gd name="connsiteX11" fmla="*/ 0 w 1481158"/>
                        <a:gd name="connsiteY11" fmla="*/ 399865 h 1276164"/>
                        <a:gd name="connsiteX12" fmla="*/ 0 w 1481158"/>
                        <a:gd name="connsiteY12" fmla="*/ 0 h 127616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1481158" h="1276164" fill="none" extrusionOk="0">
                          <a:moveTo>
                            <a:pt x="0" y="0"/>
                          </a:moveTo>
                          <a:cubicBezTo>
                            <a:pt x="209911" y="-53980"/>
                            <a:pt x="390487" y="38576"/>
                            <a:pt x="523342" y="0"/>
                          </a:cubicBezTo>
                          <a:cubicBezTo>
                            <a:pt x="656197" y="-38576"/>
                            <a:pt x="758371" y="36433"/>
                            <a:pt x="972627" y="0"/>
                          </a:cubicBezTo>
                          <a:cubicBezTo>
                            <a:pt x="1186883" y="-36433"/>
                            <a:pt x="1305700" y="18119"/>
                            <a:pt x="1481158" y="0"/>
                          </a:cubicBezTo>
                          <a:cubicBezTo>
                            <a:pt x="1499964" y="198121"/>
                            <a:pt x="1436239" y="224119"/>
                            <a:pt x="1481158" y="412626"/>
                          </a:cubicBezTo>
                          <a:cubicBezTo>
                            <a:pt x="1526077" y="601133"/>
                            <a:pt x="1469737" y="667385"/>
                            <a:pt x="1481158" y="863538"/>
                          </a:cubicBezTo>
                          <a:cubicBezTo>
                            <a:pt x="1492579" y="1059691"/>
                            <a:pt x="1452328" y="1193449"/>
                            <a:pt x="1481158" y="1276164"/>
                          </a:cubicBezTo>
                          <a:cubicBezTo>
                            <a:pt x="1307596" y="1330910"/>
                            <a:pt x="1138527" y="1230282"/>
                            <a:pt x="957816" y="1276164"/>
                          </a:cubicBezTo>
                          <a:cubicBezTo>
                            <a:pt x="777105" y="1322046"/>
                            <a:pt x="722281" y="1253347"/>
                            <a:pt x="508531" y="1276164"/>
                          </a:cubicBezTo>
                          <a:cubicBezTo>
                            <a:pt x="294782" y="1298981"/>
                            <a:pt x="186566" y="1273143"/>
                            <a:pt x="0" y="1276164"/>
                          </a:cubicBezTo>
                          <a:cubicBezTo>
                            <a:pt x="-37021" y="1126186"/>
                            <a:pt x="42129" y="930945"/>
                            <a:pt x="0" y="838014"/>
                          </a:cubicBezTo>
                          <a:cubicBezTo>
                            <a:pt x="-42129" y="745083"/>
                            <a:pt x="47121" y="531279"/>
                            <a:pt x="0" y="399865"/>
                          </a:cubicBezTo>
                          <a:cubicBezTo>
                            <a:pt x="-47121" y="268451"/>
                            <a:pt x="2382" y="188453"/>
                            <a:pt x="0" y="0"/>
                          </a:cubicBezTo>
                          <a:close/>
                        </a:path>
                        <a:path w="1481158" h="1276164" stroke="0" extrusionOk="0">
                          <a:moveTo>
                            <a:pt x="0" y="0"/>
                          </a:moveTo>
                          <a:cubicBezTo>
                            <a:pt x="127483" y="-55375"/>
                            <a:pt x="310976" y="7113"/>
                            <a:pt x="523342" y="0"/>
                          </a:cubicBezTo>
                          <a:cubicBezTo>
                            <a:pt x="735708" y="-7113"/>
                            <a:pt x="887456" y="60901"/>
                            <a:pt x="1031873" y="0"/>
                          </a:cubicBezTo>
                          <a:cubicBezTo>
                            <a:pt x="1176290" y="-60901"/>
                            <a:pt x="1337134" y="35459"/>
                            <a:pt x="1481158" y="0"/>
                          </a:cubicBezTo>
                          <a:cubicBezTo>
                            <a:pt x="1520818" y="107088"/>
                            <a:pt x="1450209" y="236230"/>
                            <a:pt x="1481158" y="438150"/>
                          </a:cubicBezTo>
                          <a:cubicBezTo>
                            <a:pt x="1512107" y="640070"/>
                            <a:pt x="1480488" y="735731"/>
                            <a:pt x="1481158" y="850776"/>
                          </a:cubicBezTo>
                          <a:cubicBezTo>
                            <a:pt x="1481828" y="965821"/>
                            <a:pt x="1431225" y="1072093"/>
                            <a:pt x="1481158" y="1276164"/>
                          </a:cubicBezTo>
                          <a:cubicBezTo>
                            <a:pt x="1378278" y="1286932"/>
                            <a:pt x="1138771" y="1253813"/>
                            <a:pt x="1031873" y="1276164"/>
                          </a:cubicBezTo>
                          <a:cubicBezTo>
                            <a:pt x="924976" y="1298515"/>
                            <a:pt x="703000" y="1254104"/>
                            <a:pt x="538154" y="1276164"/>
                          </a:cubicBezTo>
                          <a:cubicBezTo>
                            <a:pt x="373308" y="1298224"/>
                            <a:pt x="211907" y="1213028"/>
                            <a:pt x="0" y="1276164"/>
                          </a:cubicBezTo>
                          <a:cubicBezTo>
                            <a:pt x="-17195" y="1094338"/>
                            <a:pt x="23747" y="986644"/>
                            <a:pt x="0" y="850776"/>
                          </a:cubicBezTo>
                          <a:cubicBezTo>
                            <a:pt x="-23747" y="714908"/>
                            <a:pt x="24528" y="531809"/>
                            <a:pt x="0" y="412626"/>
                          </a:cubicBezTo>
                          <a:cubicBezTo>
                            <a:pt x="-24528" y="293443"/>
                            <a:pt x="34382" y="14270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D16C35D-F06C-5124-0EE1-26890A50325A}"/>
                </a:ext>
              </a:extLst>
            </p:cNvPr>
            <p:cNvSpPr/>
            <p:nvPr/>
          </p:nvSpPr>
          <p:spPr>
            <a:xfrm>
              <a:off x="7906264" y="2709436"/>
              <a:ext cx="2686167" cy="1703983"/>
            </a:xfrm>
            <a:prstGeom prst="rect">
              <a:avLst/>
            </a:prstGeom>
            <a:solidFill>
              <a:srgbClr val="53945C"/>
            </a:solidFill>
            <a:ln w="19050">
              <a:solidFill>
                <a:schemeClr val="accent2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333870983">
                    <a:custGeom>
                      <a:avLst/>
                      <a:gdLst>
                        <a:gd name="connsiteX0" fmla="*/ 0 w 1755299"/>
                        <a:gd name="connsiteY0" fmla="*/ 0 h 1128268"/>
                        <a:gd name="connsiteX1" fmla="*/ 585100 w 1755299"/>
                        <a:gd name="connsiteY1" fmla="*/ 0 h 1128268"/>
                        <a:gd name="connsiteX2" fmla="*/ 1205305 w 1755299"/>
                        <a:gd name="connsiteY2" fmla="*/ 0 h 1128268"/>
                        <a:gd name="connsiteX3" fmla="*/ 1755299 w 1755299"/>
                        <a:gd name="connsiteY3" fmla="*/ 0 h 1128268"/>
                        <a:gd name="connsiteX4" fmla="*/ 1755299 w 1755299"/>
                        <a:gd name="connsiteY4" fmla="*/ 552851 h 1128268"/>
                        <a:gd name="connsiteX5" fmla="*/ 1755299 w 1755299"/>
                        <a:gd name="connsiteY5" fmla="*/ 1128268 h 1128268"/>
                        <a:gd name="connsiteX6" fmla="*/ 1152646 w 1755299"/>
                        <a:gd name="connsiteY6" fmla="*/ 1128268 h 1128268"/>
                        <a:gd name="connsiteX7" fmla="*/ 585100 w 1755299"/>
                        <a:gd name="connsiteY7" fmla="*/ 1128268 h 1128268"/>
                        <a:gd name="connsiteX8" fmla="*/ 0 w 1755299"/>
                        <a:gd name="connsiteY8" fmla="*/ 1128268 h 1128268"/>
                        <a:gd name="connsiteX9" fmla="*/ 0 w 1755299"/>
                        <a:gd name="connsiteY9" fmla="*/ 586699 h 1128268"/>
                        <a:gd name="connsiteX10" fmla="*/ 0 w 1755299"/>
                        <a:gd name="connsiteY10" fmla="*/ 0 h 11282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1755299" h="1128268" fill="none" extrusionOk="0">
                          <a:moveTo>
                            <a:pt x="0" y="0"/>
                          </a:moveTo>
                          <a:cubicBezTo>
                            <a:pt x="235856" y="-22713"/>
                            <a:pt x="399771" y="22548"/>
                            <a:pt x="585100" y="0"/>
                          </a:cubicBezTo>
                          <a:cubicBezTo>
                            <a:pt x="770429" y="-22548"/>
                            <a:pt x="1034497" y="19687"/>
                            <a:pt x="1205305" y="0"/>
                          </a:cubicBezTo>
                          <a:cubicBezTo>
                            <a:pt x="1376114" y="-19687"/>
                            <a:pt x="1575199" y="35366"/>
                            <a:pt x="1755299" y="0"/>
                          </a:cubicBezTo>
                          <a:cubicBezTo>
                            <a:pt x="1773706" y="210196"/>
                            <a:pt x="1701893" y="347875"/>
                            <a:pt x="1755299" y="552851"/>
                          </a:cubicBezTo>
                          <a:cubicBezTo>
                            <a:pt x="1808705" y="757827"/>
                            <a:pt x="1743988" y="944483"/>
                            <a:pt x="1755299" y="1128268"/>
                          </a:cubicBezTo>
                          <a:cubicBezTo>
                            <a:pt x="1494181" y="1150165"/>
                            <a:pt x="1448635" y="1120701"/>
                            <a:pt x="1152646" y="1128268"/>
                          </a:cubicBezTo>
                          <a:cubicBezTo>
                            <a:pt x="856657" y="1135835"/>
                            <a:pt x="839501" y="1067798"/>
                            <a:pt x="585100" y="1128268"/>
                          </a:cubicBezTo>
                          <a:cubicBezTo>
                            <a:pt x="330699" y="1188738"/>
                            <a:pt x="155296" y="1104728"/>
                            <a:pt x="0" y="1128268"/>
                          </a:cubicBezTo>
                          <a:cubicBezTo>
                            <a:pt x="-62268" y="934735"/>
                            <a:pt x="62176" y="714117"/>
                            <a:pt x="0" y="586699"/>
                          </a:cubicBezTo>
                          <a:cubicBezTo>
                            <a:pt x="-62176" y="459281"/>
                            <a:pt x="9875" y="151242"/>
                            <a:pt x="0" y="0"/>
                          </a:cubicBezTo>
                          <a:close/>
                        </a:path>
                        <a:path w="1755299" h="1128268" stroke="0" extrusionOk="0">
                          <a:moveTo>
                            <a:pt x="0" y="0"/>
                          </a:moveTo>
                          <a:cubicBezTo>
                            <a:pt x="167810" y="-43713"/>
                            <a:pt x="328584" y="57776"/>
                            <a:pt x="532441" y="0"/>
                          </a:cubicBezTo>
                          <a:cubicBezTo>
                            <a:pt x="736298" y="-57776"/>
                            <a:pt x="927249" y="34342"/>
                            <a:pt x="1082434" y="0"/>
                          </a:cubicBezTo>
                          <a:cubicBezTo>
                            <a:pt x="1237619" y="-34342"/>
                            <a:pt x="1516143" y="78800"/>
                            <a:pt x="1755299" y="0"/>
                          </a:cubicBezTo>
                          <a:cubicBezTo>
                            <a:pt x="1791040" y="179207"/>
                            <a:pt x="1744469" y="328261"/>
                            <a:pt x="1755299" y="564134"/>
                          </a:cubicBezTo>
                          <a:cubicBezTo>
                            <a:pt x="1766129" y="800007"/>
                            <a:pt x="1716705" y="862297"/>
                            <a:pt x="1755299" y="1128268"/>
                          </a:cubicBezTo>
                          <a:cubicBezTo>
                            <a:pt x="1542311" y="1136346"/>
                            <a:pt x="1465768" y="1080512"/>
                            <a:pt x="1187752" y="1128268"/>
                          </a:cubicBezTo>
                          <a:cubicBezTo>
                            <a:pt x="909736" y="1176024"/>
                            <a:pt x="737915" y="1112015"/>
                            <a:pt x="567547" y="1128268"/>
                          </a:cubicBezTo>
                          <a:cubicBezTo>
                            <a:pt x="397179" y="1144521"/>
                            <a:pt x="123394" y="1091555"/>
                            <a:pt x="0" y="1128268"/>
                          </a:cubicBezTo>
                          <a:cubicBezTo>
                            <a:pt x="-40510" y="955917"/>
                            <a:pt x="39863" y="834463"/>
                            <a:pt x="0" y="586699"/>
                          </a:cubicBezTo>
                          <a:cubicBezTo>
                            <a:pt x="-39863" y="338935"/>
                            <a:pt x="62486" y="148903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>
              <a:glow rad="1016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Outfit SemiBold" pitchFamily="2" charset="0"/>
                </a:rPr>
                <a:t>Medicare Advantage </a:t>
              </a:r>
            </a:p>
            <a:p>
              <a:pPr algn="ctr"/>
              <a:r>
                <a:rPr lang="en-US" sz="2400" dirty="0">
                  <a:latin typeface="Outfit SemiBold" pitchFamily="2" charset="0"/>
                </a:rPr>
                <a:t>Plan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41491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E8E68E2-440F-83A5-946E-D61EEEA4D7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5119" y="1"/>
            <a:ext cx="2255420" cy="2267108"/>
          </a:xfrm>
          <a:prstGeom prst="rect">
            <a:avLst/>
          </a:prstGeom>
        </p:spPr>
      </p:pic>
      <p:pic>
        <p:nvPicPr>
          <p:cNvPr id="2" name="Google Shape;132;p15">
            <a:extLst>
              <a:ext uri="{FF2B5EF4-FFF2-40B4-BE49-F238E27FC236}">
                <a16:creationId xmlns:a16="http://schemas.microsoft.com/office/drawing/2014/main" id="{A4036004-D093-CD19-D51F-6C6B18F435D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0546" y="5498482"/>
            <a:ext cx="1340837" cy="1361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33;p15">
            <a:extLst>
              <a:ext uri="{FF2B5EF4-FFF2-40B4-BE49-F238E27FC236}">
                <a16:creationId xmlns:a16="http://schemas.microsoft.com/office/drawing/2014/main" id="{79502513-3712-2AB3-B9B4-38ACAAD635B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8362" y="5552549"/>
            <a:ext cx="1481158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34;p15">
            <a:extLst>
              <a:ext uri="{FF2B5EF4-FFF2-40B4-BE49-F238E27FC236}">
                <a16:creationId xmlns:a16="http://schemas.microsoft.com/office/drawing/2014/main" id="{4D9B5467-8DB9-5C13-27CF-11B40829155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5363" y="5550601"/>
            <a:ext cx="1380049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35;p15">
            <a:extLst>
              <a:ext uri="{FF2B5EF4-FFF2-40B4-BE49-F238E27FC236}">
                <a16:creationId xmlns:a16="http://schemas.microsoft.com/office/drawing/2014/main" id="{FBF0D675-AD96-8887-34A9-79991095ADD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1582" y="5550601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36;p15">
            <a:extLst>
              <a:ext uri="{FF2B5EF4-FFF2-40B4-BE49-F238E27FC236}">
                <a16:creationId xmlns:a16="http://schemas.microsoft.com/office/drawing/2014/main" id="{9A50FA69-3249-4DEA-7001-50E2655F8F9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89149" y="5424617"/>
            <a:ext cx="1367302" cy="1433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15">
            <a:extLst>
              <a:ext uri="{FF2B5EF4-FFF2-40B4-BE49-F238E27FC236}">
                <a16:creationId xmlns:a16="http://schemas.microsoft.com/office/drawing/2014/main" id="{F007EC7D-FD6A-BF06-698B-3D326AF0470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03181" y="5550601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38;p15">
            <a:extLst>
              <a:ext uri="{FF2B5EF4-FFF2-40B4-BE49-F238E27FC236}">
                <a16:creationId xmlns:a16="http://schemas.microsoft.com/office/drawing/2014/main" id="{40AC89B0-6C77-17DE-F339-E12F5F93E85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03164" y="5551739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134;p15">
            <a:extLst>
              <a:ext uri="{FF2B5EF4-FFF2-40B4-BE49-F238E27FC236}">
                <a16:creationId xmlns:a16="http://schemas.microsoft.com/office/drawing/2014/main" id="{DDC079AF-3463-A229-C255-EA27AF3D990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34475" y="5549463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135;p15">
            <a:extLst>
              <a:ext uri="{FF2B5EF4-FFF2-40B4-BE49-F238E27FC236}">
                <a16:creationId xmlns:a16="http://schemas.microsoft.com/office/drawing/2014/main" id="{3A58E154-8B06-90C5-CB81-6477108DCD4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41482" y="5521615"/>
            <a:ext cx="1394815" cy="1335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36;p15">
            <a:extLst>
              <a:ext uri="{FF2B5EF4-FFF2-40B4-BE49-F238E27FC236}">
                <a16:creationId xmlns:a16="http://schemas.microsoft.com/office/drawing/2014/main" id="{3FE70316-639D-EE06-84D2-03B38AC84DD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41975" y="5556780"/>
            <a:ext cx="1380049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137;p15">
            <a:extLst>
              <a:ext uri="{FF2B5EF4-FFF2-40B4-BE49-F238E27FC236}">
                <a16:creationId xmlns:a16="http://schemas.microsoft.com/office/drawing/2014/main" id="{1219CBEA-4C5B-CBA0-6FF9-624D5B917D9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43081" y="5555642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138;p15">
            <a:extLst>
              <a:ext uri="{FF2B5EF4-FFF2-40B4-BE49-F238E27FC236}">
                <a16:creationId xmlns:a16="http://schemas.microsoft.com/office/drawing/2014/main" id="{2059C3B3-D66A-563B-A53B-FF6007B463E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43064" y="5550601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140;p15">
            <a:extLst>
              <a:ext uri="{FF2B5EF4-FFF2-40B4-BE49-F238E27FC236}">
                <a16:creationId xmlns:a16="http://schemas.microsoft.com/office/drawing/2014/main" id="{70AEBFD0-E12F-05F5-E2BE-DB40EDF6DFB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77679"/>
          <a:stretch/>
        </p:blipFill>
        <p:spPr>
          <a:xfrm rot="-2700000" flipH="1">
            <a:off x="8269183" y="5921463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142;p15">
            <a:extLst>
              <a:ext uri="{FF2B5EF4-FFF2-40B4-BE49-F238E27FC236}">
                <a16:creationId xmlns:a16="http://schemas.microsoft.com/office/drawing/2014/main" id="{58D07110-81E8-C149-753A-65C38E450F9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77679"/>
          <a:stretch/>
        </p:blipFill>
        <p:spPr>
          <a:xfrm rot="2700000">
            <a:off x="11179491" y="5934025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144;p15">
            <a:extLst>
              <a:ext uri="{FF2B5EF4-FFF2-40B4-BE49-F238E27FC236}">
                <a16:creationId xmlns:a16="http://schemas.microsoft.com/office/drawing/2014/main" id="{86FC8E11-77A7-2EF1-16DD-0E4C045B456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r="77679"/>
          <a:stretch/>
        </p:blipFill>
        <p:spPr>
          <a:xfrm rot="2700000">
            <a:off x="3864655" y="5851106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146;p15">
            <a:extLst>
              <a:ext uri="{FF2B5EF4-FFF2-40B4-BE49-F238E27FC236}">
                <a16:creationId xmlns:a16="http://schemas.microsoft.com/office/drawing/2014/main" id="{C30CA806-6534-8C8D-66E6-87189B5D7A3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r="77679"/>
          <a:stretch/>
        </p:blipFill>
        <p:spPr>
          <a:xfrm rot="-2700000" flipH="1">
            <a:off x="5661837" y="5851107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148;p15">
            <a:extLst>
              <a:ext uri="{FF2B5EF4-FFF2-40B4-BE49-F238E27FC236}">
                <a16:creationId xmlns:a16="http://schemas.microsoft.com/office/drawing/2014/main" id="{69E686EE-2FEF-2DBD-2253-123979BA052C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r="77679"/>
          <a:stretch/>
        </p:blipFill>
        <p:spPr>
          <a:xfrm rot="-2700000" flipH="1">
            <a:off x="2613237" y="5898169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150;p15">
            <a:extLst>
              <a:ext uri="{FF2B5EF4-FFF2-40B4-BE49-F238E27FC236}">
                <a16:creationId xmlns:a16="http://schemas.microsoft.com/office/drawing/2014/main" id="{B3E4A619-A860-28D5-C2ED-DB82E7AFDB07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r="77679"/>
          <a:stretch/>
        </p:blipFill>
        <p:spPr>
          <a:xfrm rot="2700000">
            <a:off x="7233062" y="5835519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152;p15">
            <a:extLst>
              <a:ext uri="{FF2B5EF4-FFF2-40B4-BE49-F238E27FC236}">
                <a16:creationId xmlns:a16="http://schemas.microsoft.com/office/drawing/2014/main" id="{2ED777C1-22BB-7635-1962-4BBBB87E2CFD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r="77679"/>
          <a:stretch/>
        </p:blipFill>
        <p:spPr>
          <a:xfrm rot="2700000">
            <a:off x="4768124" y="5954819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156;p15">
            <a:extLst>
              <a:ext uri="{FF2B5EF4-FFF2-40B4-BE49-F238E27FC236}">
                <a16:creationId xmlns:a16="http://schemas.microsoft.com/office/drawing/2014/main" id="{3387F9F9-60F6-1D46-B138-8EFFF45EB19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r="77679"/>
          <a:stretch/>
        </p:blipFill>
        <p:spPr>
          <a:xfrm rot="2700000">
            <a:off x="8871000" y="6010498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158;p15">
            <a:extLst>
              <a:ext uri="{FF2B5EF4-FFF2-40B4-BE49-F238E27FC236}">
                <a16:creationId xmlns:a16="http://schemas.microsoft.com/office/drawing/2014/main" id="{C11E0E27-3F12-6162-A3B1-2EB4B0C92C0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77679"/>
          <a:stretch/>
        </p:blipFill>
        <p:spPr>
          <a:xfrm rot="-2700000" flipH="1">
            <a:off x="6504187" y="5898169"/>
            <a:ext cx="302625" cy="301062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141;p15">
            <a:extLst>
              <a:ext uri="{FF2B5EF4-FFF2-40B4-BE49-F238E27FC236}">
                <a16:creationId xmlns:a16="http://schemas.microsoft.com/office/drawing/2014/main" id="{4C0BC71B-636E-8128-3A4C-FE18F683586E}"/>
              </a:ext>
            </a:extLst>
          </p:cNvPr>
          <p:cNvSpPr/>
          <p:nvPr/>
        </p:nvSpPr>
        <p:spPr>
          <a:xfrm flipH="1">
            <a:off x="9108045" y="6152182"/>
            <a:ext cx="145412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9" name="Google Shape;141;p15">
            <a:extLst>
              <a:ext uri="{FF2B5EF4-FFF2-40B4-BE49-F238E27FC236}">
                <a16:creationId xmlns:a16="http://schemas.microsoft.com/office/drawing/2014/main" id="{61DF672E-449F-B977-B204-46FF8A074341}"/>
              </a:ext>
            </a:extLst>
          </p:cNvPr>
          <p:cNvSpPr/>
          <p:nvPr/>
        </p:nvSpPr>
        <p:spPr>
          <a:xfrm>
            <a:off x="8195630" y="6056400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0" name="Google Shape;141;p15">
            <a:extLst>
              <a:ext uri="{FF2B5EF4-FFF2-40B4-BE49-F238E27FC236}">
                <a16:creationId xmlns:a16="http://schemas.microsoft.com/office/drawing/2014/main" id="{DA0A6A98-26EC-5671-F46C-E2DB7A543B2D}"/>
              </a:ext>
            </a:extLst>
          </p:cNvPr>
          <p:cNvSpPr/>
          <p:nvPr/>
        </p:nvSpPr>
        <p:spPr>
          <a:xfrm>
            <a:off x="7151321" y="5979152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1" name="Google Shape;141;p15">
            <a:extLst>
              <a:ext uri="{FF2B5EF4-FFF2-40B4-BE49-F238E27FC236}">
                <a16:creationId xmlns:a16="http://schemas.microsoft.com/office/drawing/2014/main" id="{A32D47EB-1C57-F168-5042-B2A95E81061F}"/>
              </a:ext>
            </a:extLst>
          </p:cNvPr>
          <p:cNvSpPr/>
          <p:nvPr/>
        </p:nvSpPr>
        <p:spPr>
          <a:xfrm>
            <a:off x="3935412" y="6048700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" name="Google Shape;141;p15">
            <a:extLst>
              <a:ext uri="{FF2B5EF4-FFF2-40B4-BE49-F238E27FC236}">
                <a16:creationId xmlns:a16="http://schemas.microsoft.com/office/drawing/2014/main" id="{08490351-FE19-976F-728D-5A5753A1F39C}"/>
              </a:ext>
            </a:extLst>
          </p:cNvPr>
          <p:cNvSpPr/>
          <p:nvPr/>
        </p:nvSpPr>
        <p:spPr>
          <a:xfrm flipH="1">
            <a:off x="2838513" y="6048700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3" name="Google Shape;141;p15">
            <a:extLst>
              <a:ext uri="{FF2B5EF4-FFF2-40B4-BE49-F238E27FC236}">
                <a16:creationId xmlns:a16="http://schemas.microsoft.com/office/drawing/2014/main" id="{4B11AE68-1E59-AEC3-19AB-03E8B3602458}"/>
              </a:ext>
            </a:extLst>
          </p:cNvPr>
          <p:cNvSpPr/>
          <p:nvPr/>
        </p:nvSpPr>
        <p:spPr>
          <a:xfrm>
            <a:off x="11126702" y="6068961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4" name="Google Shape;141;p15">
            <a:extLst>
              <a:ext uri="{FF2B5EF4-FFF2-40B4-BE49-F238E27FC236}">
                <a16:creationId xmlns:a16="http://schemas.microsoft.com/office/drawing/2014/main" id="{65ACA5D2-E49F-95FA-E423-223981DCEA2C}"/>
              </a:ext>
            </a:extLst>
          </p:cNvPr>
          <p:cNvSpPr/>
          <p:nvPr/>
        </p:nvSpPr>
        <p:spPr>
          <a:xfrm flipH="1">
            <a:off x="5006202" y="6105350"/>
            <a:ext cx="195441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5" name="Google Shape;141;p15">
            <a:extLst>
              <a:ext uri="{FF2B5EF4-FFF2-40B4-BE49-F238E27FC236}">
                <a16:creationId xmlns:a16="http://schemas.microsoft.com/office/drawing/2014/main" id="{20FFCB7C-5BE5-E264-21A3-EC7B05998879}"/>
              </a:ext>
            </a:extLst>
          </p:cNvPr>
          <p:cNvSpPr/>
          <p:nvPr/>
        </p:nvSpPr>
        <p:spPr>
          <a:xfrm>
            <a:off x="5576526" y="6003859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00" name="Google Shape;132;p15">
            <a:extLst>
              <a:ext uri="{FF2B5EF4-FFF2-40B4-BE49-F238E27FC236}">
                <a16:creationId xmlns:a16="http://schemas.microsoft.com/office/drawing/2014/main" id="{A89C55E3-D9A2-C171-BA84-EADC4F9242E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09591" y="5498482"/>
            <a:ext cx="1461040" cy="1307399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41;p15">
            <a:extLst>
              <a:ext uri="{FF2B5EF4-FFF2-40B4-BE49-F238E27FC236}">
                <a16:creationId xmlns:a16="http://schemas.microsoft.com/office/drawing/2014/main" id="{42F639C4-9F1B-C32F-1028-399381021EF5}"/>
              </a:ext>
            </a:extLst>
          </p:cNvPr>
          <p:cNvSpPr/>
          <p:nvPr/>
        </p:nvSpPr>
        <p:spPr>
          <a:xfrm flipH="1">
            <a:off x="6725667" y="6055001"/>
            <a:ext cx="195441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34" name="Google Shape;136;p15">
            <a:extLst>
              <a:ext uri="{FF2B5EF4-FFF2-40B4-BE49-F238E27FC236}">
                <a16:creationId xmlns:a16="http://schemas.microsoft.com/office/drawing/2014/main" id="{32A750B8-41C6-0102-479C-A6BE115CF82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91523" y="5521615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6;p15">
            <a:extLst>
              <a:ext uri="{FF2B5EF4-FFF2-40B4-BE49-F238E27FC236}">
                <a16:creationId xmlns:a16="http://schemas.microsoft.com/office/drawing/2014/main" id="{994BA5BD-17A7-AE07-1D01-15D94B02965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01626" y="5752285"/>
            <a:ext cx="1094888" cy="1110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54;p15">
            <a:extLst>
              <a:ext uri="{FF2B5EF4-FFF2-40B4-BE49-F238E27FC236}">
                <a16:creationId xmlns:a16="http://schemas.microsoft.com/office/drawing/2014/main" id="{A33F60D0-7A4A-4EF3-122A-35F4321F3298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r="77679"/>
          <a:stretch/>
        </p:blipFill>
        <p:spPr>
          <a:xfrm rot="-2700000" flipH="1">
            <a:off x="9982892" y="5917968"/>
            <a:ext cx="302625" cy="301062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1;p15">
            <a:extLst>
              <a:ext uri="{FF2B5EF4-FFF2-40B4-BE49-F238E27FC236}">
                <a16:creationId xmlns:a16="http://schemas.microsoft.com/office/drawing/2014/main" id="{38B064FD-8034-434D-73BD-CA0ACFB27DF3}"/>
              </a:ext>
            </a:extLst>
          </p:cNvPr>
          <p:cNvSpPr/>
          <p:nvPr/>
        </p:nvSpPr>
        <p:spPr>
          <a:xfrm flipH="1">
            <a:off x="10207965" y="6066764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41" name="Google Shape;132;p15">
            <a:extLst>
              <a:ext uri="{FF2B5EF4-FFF2-40B4-BE49-F238E27FC236}">
                <a16:creationId xmlns:a16="http://schemas.microsoft.com/office/drawing/2014/main" id="{451FBF1D-F590-A5BF-C355-179744492FB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40032" y="5399143"/>
            <a:ext cx="1492199" cy="1433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4;p15">
            <a:extLst>
              <a:ext uri="{FF2B5EF4-FFF2-40B4-BE49-F238E27FC236}">
                <a16:creationId xmlns:a16="http://schemas.microsoft.com/office/drawing/2014/main" id="{641AA8EE-D18A-643A-0A87-8D6D5BAD589C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r="77679"/>
          <a:stretch/>
        </p:blipFill>
        <p:spPr>
          <a:xfrm rot="-2700000" flipH="1">
            <a:off x="593050" y="6059047"/>
            <a:ext cx="302625" cy="301062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41;p15">
            <a:extLst>
              <a:ext uri="{FF2B5EF4-FFF2-40B4-BE49-F238E27FC236}">
                <a16:creationId xmlns:a16="http://schemas.microsoft.com/office/drawing/2014/main" id="{D4D743F8-9E19-61C6-CE76-6A73A4F6BEB6}"/>
              </a:ext>
            </a:extLst>
          </p:cNvPr>
          <p:cNvSpPr/>
          <p:nvPr/>
        </p:nvSpPr>
        <p:spPr>
          <a:xfrm flipH="1">
            <a:off x="811099" y="6193983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52" name="Google Shape;156;p15">
            <a:extLst>
              <a:ext uri="{FF2B5EF4-FFF2-40B4-BE49-F238E27FC236}">
                <a16:creationId xmlns:a16="http://schemas.microsoft.com/office/drawing/2014/main" id="{7886516E-851F-4C24-B566-E4AFEDB5C9C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r="77679"/>
          <a:stretch/>
        </p:blipFill>
        <p:spPr>
          <a:xfrm rot="2700000">
            <a:off x="1757429" y="5988241"/>
            <a:ext cx="302625" cy="301062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41;p15">
            <a:extLst>
              <a:ext uri="{FF2B5EF4-FFF2-40B4-BE49-F238E27FC236}">
                <a16:creationId xmlns:a16="http://schemas.microsoft.com/office/drawing/2014/main" id="{0489C556-8B1B-EFE1-25F6-E5B8519CE084}"/>
              </a:ext>
            </a:extLst>
          </p:cNvPr>
          <p:cNvSpPr/>
          <p:nvPr/>
        </p:nvSpPr>
        <p:spPr>
          <a:xfrm flipH="1">
            <a:off x="1994474" y="6129925"/>
            <a:ext cx="145412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1" name="Picture 10" descr="A white letter o with a star in the middle&#10;&#10;Description automatically generated with low confidence">
            <a:extLst>
              <a:ext uri="{FF2B5EF4-FFF2-40B4-BE49-F238E27FC236}">
                <a16:creationId xmlns:a16="http://schemas.microsoft.com/office/drawing/2014/main" id="{CD5582BC-3ACE-9DFC-3FC1-2F8A00C7F9F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95957" y="6608074"/>
            <a:ext cx="1616348" cy="182021"/>
          </a:xfrm>
          <a:prstGeom prst="rect">
            <a:avLst/>
          </a:prstGeom>
        </p:spPr>
      </p:pic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8AFA242E-993A-E61D-7875-DF2177AD4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9267" y="366567"/>
            <a:ext cx="7871252" cy="495691"/>
          </a:xfr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r>
              <a:rPr lang="en-US" sz="3800" noProof="0" dirty="0">
                <a:solidFill>
                  <a:srgbClr val="53945C"/>
                </a:solidFill>
                <a:latin typeface="Outfit SemiBold" pitchFamily="2" charset="0"/>
              </a:rPr>
              <a:t>Medicare Supplement </a:t>
            </a:r>
            <a:r>
              <a:rPr lang="en-US" sz="3200" noProof="0" dirty="0">
                <a:solidFill>
                  <a:srgbClr val="53945C"/>
                </a:solidFill>
                <a:latin typeface="Outfit SemiBold" pitchFamily="2" charset="0"/>
              </a:rPr>
              <a:t>(Medigap)</a:t>
            </a:r>
            <a:endParaRPr lang="en-US" sz="4800" noProof="0" dirty="0">
              <a:solidFill>
                <a:srgbClr val="53945C"/>
              </a:solidFill>
              <a:latin typeface="Outfit SemiBold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49944BF-0696-C1AA-ABBD-B32B04F3DEE4}"/>
              </a:ext>
            </a:extLst>
          </p:cNvPr>
          <p:cNvSpPr txBox="1"/>
          <p:nvPr/>
        </p:nvSpPr>
        <p:spPr>
          <a:xfrm>
            <a:off x="829843" y="2350358"/>
            <a:ext cx="10826119" cy="2349837"/>
          </a:xfrm>
          <a:prstGeom prst="rect">
            <a:avLst/>
          </a:prstGeom>
          <a:solidFill>
            <a:srgbClr val="D5F4FF">
              <a:alpha val="57000"/>
            </a:srgbClr>
          </a:solidFill>
          <a:ln w="1270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0826119"/>
                      <a:gd name="connsiteY0" fmla="*/ 0 h 2349837"/>
                      <a:gd name="connsiteX1" fmla="*/ 678057 w 10826119"/>
                      <a:gd name="connsiteY1" fmla="*/ 0 h 2349837"/>
                      <a:gd name="connsiteX2" fmla="*/ 1356114 w 10826119"/>
                      <a:gd name="connsiteY2" fmla="*/ 0 h 2349837"/>
                      <a:gd name="connsiteX3" fmla="*/ 2034171 w 10826119"/>
                      <a:gd name="connsiteY3" fmla="*/ 0 h 2349837"/>
                      <a:gd name="connsiteX4" fmla="*/ 2712228 w 10826119"/>
                      <a:gd name="connsiteY4" fmla="*/ 0 h 2349837"/>
                      <a:gd name="connsiteX5" fmla="*/ 3498546 w 10826119"/>
                      <a:gd name="connsiteY5" fmla="*/ 0 h 2349837"/>
                      <a:gd name="connsiteX6" fmla="*/ 4068342 w 10826119"/>
                      <a:gd name="connsiteY6" fmla="*/ 0 h 2349837"/>
                      <a:gd name="connsiteX7" fmla="*/ 4746398 w 10826119"/>
                      <a:gd name="connsiteY7" fmla="*/ 0 h 2349837"/>
                      <a:gd name="connsiteX8" fmla="*/ 5316194 w 10826119"/>
                      <a:gd name="connsiteY8" fmla="*/ 0 h 2349837"/>
                      <a:gd name="connsiteX9" fmla="*/ 5885990 w 10826119"/>
                      <a:gd name="connsiteY9" fmla="*/ 0 h 2349837"/>
                      <a:gd name="connsiteX10" fmla="*/ 6455786 w 10826119"/>
                      <a:gd name="connsiteY10" fmla="*/ 0 h 2349837"/>
                      <a:gd name="connsiteX11" fmla="*/ 6700798 w 10826119"/>
                      <a:gd name="connsiteY11" fmla="*/ 0 h 2349837"/>
                      <a:gd name="connsiteX12" fmla="*/ 7378855 w 10826119"/>
                      <a:gd name="connsiteY12" fmla="*/ 0 h 2349837"/>
                      <a:gd name="connsiteX13" fmla="*/ 7623867 w 10826119"/>
                      <a:gd name="connsiteY13" fmla="*/ 0 h 2349837"/>
                      <a:gd name="connsiteX14" fmla="*/ 8193663 w 10826119"/>
                      <a:gd name="connsiteY14" fmla="*/ 0 h 2349837"/>
                      <a:gd name="connsiteX15" fmla="*/ 8979981 w 10826119"/>
                      <a:gd name="connsiteY15" fmla="*/ 0 h 2349837"/>
                      <a:gd name="connsiteX16" fmla="*/ 9766299 w 10826119"/>
                      <a:gd name="connsiteY16" fmla="*/ 0 h 2349837"/>
                      <a:gd name="connsiteX17" fmla="*/ 10826119 w 10826119"/>
                      <a:gd name="connsiteY17" fmla="*/ 0 h 2349837"/>
                      <a:gd name="connsiteX18" fmla="*/ 10826119 w 10826119"/>
                      <a:gd name="connsiteY18" fmla="*/ 563961 h 2349837"/>
                      <a:gd name="connsiteX19" fmla="*/ 10826119 w 10826119"/>
                      <a:gd name="connsiteY19" fmla="*/ 1104423 h 2349837"/>
                      <a:gd name="connsiteX20" fmla="*/ 10826119 w 10826119"/>
                      <a:gd name="connsiteY20" fmla="*/ 1691883 h 2349837"/>
                      <a:gd name="connsiteX21" fmla="*/ 10826119 w 10826119"/>
                      <a:gd name="connsiteY21" fmla="*/ 2349837 h 2349837"/>
                      <a:gd name="connsiteX22" fmla="*/ 10364584 w 10826119"/>
                      <a:gd name="connsiteY22" fmla="*/ 2349837 h 2349837"/>
                      <a:gd name="connsiteX23" fmla="*/ 9794789 w 10826119"/>
                      <a:gd name="connsiteY23" fmla="*/ 2349837 h 2349837"/>
                      <a:gd name="connsiteX24" fmla="*/ 9008471 w 10826119"/>
                      <a:gd name="connsiteY24" fmla="*/ 2349837 h 2349837"/>
                      <a:gd name="connsiteX25" fmla="*/ 8438675 w 10826119"/>
                      <a:gd name="connsiteY25" fmla="*/ 2349837 h 2349837"/>
                      <a:gd name="connsiteX26" fmla="*/ 7760618 w 10826119"/>
                      <a:gd name="connsiteY26" fmla="*/ 2349837 h 2349837"/>
                      <a:gd name="connsiteX27" fmla="*/ 7515606 w 10826119"/>
                      <a:gd name="connsiteY27" fmla="*/ 2349837 h 2349837"/>
                      <a:gd name="connsiteX28" fmla="*/ 6729288 w 10826119"/>
                      <a:gd name="connsiteY28" fmla="*/ 2349837 h 2349837"/>
                      <a:gd name="connsiteX29" fmla="*/ 6267753 w 10826119"/>
                      <a:gd name="connsiteY29" fmla="*/ 2349837 h 2349837"/>
                      <a:gd name="connsiteX30" fmla="*/ 5589696 w 10826119"/>
                      <a:gd name="connsiteY30" fmla="*/ 2349837 h 2349837"/>
                      <a:gd name="connsiteX31" fmla="*/ 5344684 w 10826119"/>
                      <a:gd name="connsiteY31" fmla="*/ 2349837 h 2349837"/>
                      <a:gd name="connsiteX32" fmla="*/ 4558366 w 10826119"/>
                      <a:gd name="connsiteY32" fmla="*/ 2349837 h 2349837"/>
                      <a:gd name="connsiteX33" fmla="*/ 4096831 w 10826119"/>
                      <a:gd name="connsiteY33" fmla="*/ 2349837 h 2349837"/>
                      <a:gd name="connsiteX34" fmla="*/ 3527036 w 10826119"/>
                      <a:gd name="connsiteY34" fmla="*/ 2349837 h 2349837"/>
                      <a:gd name="connsiteX35" fmla="*/ 3173762 w 10826119"/>
                      <a:gd name="connsiteY35" fmla="*/ 2349837 h 2349837"/>
                      <a:gd name="connsiteX36" fmla="*/ 2495705 w 10826119"/>
                      <a:gd name="connsiteY36" fmla="*/ 2349837 h 2349837"/>
                      <a:gd name="connsiteX37" fmla="*/ 1709387 w 10826119"/>
                      <a:gd name="connsiteY37" fmla="*/ 2349837 h 2349837"/>
                      <a:gd name="connsiteX38" fmla="*/ 1247853 w 10826119"/>
                      <a:gd name="connsiteY38" fmla="*/ 2349837 h 2349837"/>
                      <a:gd name="connsiteX39" fmla="*/ 0 w 10826119"/>
                      <a:gd name="connsiteY39" fmla="*/ 2349837 h 2349837"/>
                      <a:gd name="connsiteX40" fmla="*/ 0 w 10826119"/>
                      <a:gd name="connsiteY40" fmla="*/ 1762378 h 2349837"/>
                      <a:gd name="connsiteX41" fmla="*/ 0 w 10826119"/>
                      <a:gd name="connsiteY41" fmla="*/ 1174919 h 2349837"/>
                      <a:gd name="connsiteX42" fmla="*/ 0 w 10826119"/>
                      <a:gd name="connsiteY42" fmla="*/ 563961 h 2349837"/>
                      <a:gd name="connsiteX43" fmla="*/ 0 w 10826119"/>
                      <a:gd name="connsiteY43" fmla="*/ 0 h 2349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10826119" h="2349837" fill="none" extrusionOk="0">
                        <a:moveTo>
                          <a:pt x="0" y="0"/>
                        </a:moveTo>
                        <a:cubicBezTo>
                          <a:pt x="157413" y="-44460"/>
                          <a:pt x="345835" y="61591"/>
                          <a:pt x="678057" y="0"/>
                        </a:cubicBezTo>
                        <a:cubicBezTo>
                          <a:pt x="1010279" y="-61591"/>
                          <a:pt x="1174730" y="1035"/>
                          <a:pt x="1356114" y="0"/>
                        </a:cubicBezTo>
                        <a:cubicBezTo>
                          <a:pt x="1537498" y="-1035"/>
                          <a:pt x="1885268" y="69406"/>
                          <a:pt x="2034171" y="0"/>
                        </a:cubicBezTo>
                        <a:cubicBezTo>
                          <a:pt x="2183074" y="-69406"/>
                          <a:pt x="2544649" y="47418"/>
                          <a:pt x="2712228" y="0"/>
                        </a:cubicBezTo>
                        <a:cubicBezTo>
                          <a:pt x="2879807" y="-47418"/>
                          <a:pt x="3207493" y="62824"/>
                          <a:pt x="3498546" y="0"/>
                        </a:cubicBezTo>
                        <a:cubicBezTo>
                          <a:pt x="3789599" y="-62824"/>
                          <a:pt x="3949633" y="31806"/>
                          <a:pt x="4068342" y="0"/>
                        </a:cubicBezTo>
                        <a:cubicBezTo>
                          <a:pt x="4187051" y="-31806"/>
                          <a:pt x="4557506" y="43791"/>
                          <a:pt x="4746398" y="0"/>
                        </a:cubicBezTo>
                        <a:cubicBezTo>
                          <a:pt x="4935290" y="-43791"/>
                          <a:pt x="5195768" y="9893"/>
                          <a:pt x="5316194" y="0"/>
                        </a:cubicBezTo>
                        <a:cubicBezTo>
                          <a:pt x="5436620" y="-9893"/>
                          <a:pt x="5684739" y="16720"/>
                          <a:pt x="5885990" y="0"/>
                        </a:cubicBezTo>
                        <a:cubicBezTo>
                          <a:pt x="6087241" y="-16720"/>
                          <a:pt x="6223632" y="45310"/>
                          <a:pt x="6455786" y="0"/>
                        </a:cubicBezTo>
                        <a:cubicBezTo>
                          <a:pt x="6687940" y="-45310"/>
                          <a:pt x="6587064" y="16593"/>
                          <a:pt x="6700798" y="0"/>
                        </a:cubicBezTo>
                        <a:cubicBezTo>
                          <a:pt x="6814532" y="-16593"/>
                          <a:pt x="7168462" y="49214"/>
                          <a:pt x="7378855" y="0"/>
                        </a:cubicBezTo>
                        <a:cubicBezTo>
                          <a:pt x="7589248" y="-49214"/>
                          <a:pt x="7526283" y="5354"/>
                          <a:pt x="7623867" y="0"/>
                        </a:cubicBezTo>
                        <a:cubicBezTo>
                          <a:pt x="7721451" y="-5354"/>
                          <a:pt x="8058619" y="31716"/>
                          <a:pt x="8193663" y="0"/>
                        </a:cubicBezTo>
                        <a:cubicBezTo>
                          <a:pt x="8328707" y="-31716"/>
                          <a:pt x="8790243" y="51586"/>
                          <a:pt x="8979981" y="0"/>
                        </a:cubicBezTo>
                        <a:cubicBezTo>
                          <a:pt x="9169719" y="-51586"/>
                          <a:pt x="9607494" y="63794"/>
                          <a:pt x="9766299" y="0"/>
                        </a:cubicBezTo>
                        <a:cubicBezTo>
                          <a:pt x="9925104" y="-63794"/>
                          <a:pt x="10411239" y="73852"/>
                          <a:pt x="10826119" y="0"/>
                        </a:cubicBezTo>
                        <a:cubicBezTo>
                          <a:pt x="10853633" y="180177"/>
                          <a:pt x="10775210" y="440325"/>
                          <a:pt x="10826119" y="563961"/>
                        </a:cubicBezTo>
                        <a:cubicBezTo>
                          <a:pt x="10877028" y="687597"/>
                          <a:pt x="10767238" y="923464"/>
                          <a:pt x="10826119" y="1104423"/>
                        </a:cubicBezTo>
                        <a:cubicBezTo>
                          <a:pt x="10885000" y="1285382"/>
                          <a:pt x="10766422" y="1517750"/>
                          <a:pt x="10826119" y="1691883"/>
                        </a:cubicBezTo>
                        <a:cubicBezTo>
                          <a:pt x="10885816" y="1866016"/>
                          <a:pt x="10789623" y="2137415"/>
                          <a:pt x="10826119" y="2349837"/>
                        </a:cubicBezTo>
                        <a:cubicBezTo>
                          <a:pt x="10722315" y="2368202"/>
                          <a:pt x="10581310" y="2303833"/>
                          <a:pt x="10364584" y="2349837"/>
                        </a:cubicBezTo>
                        <a:cubicBezTo>
                          <a:pt x="10147858" y="2395841"/>
                          <a:pt x="9953690" y="2301399"/>
                          <a:pt x="9794789" y="2349837"/>
                        </a:cubicBezTo>
                        <a:cubicBezTo>
                          <a:pt x="9635889" y="2398275"/>
                          <a:pt x="9321700" y="2324614"/>
                          <a:pt x="9008471" y="2349837"/>
                        </a:cubicBezTo>
                        <a:cubicBezTo>
                          <a:pt x="8695242" y="2375060"/>
                          <a:pt x="8679119" y="2331007"/>
                          <a:pt x="8438675" y="2349837"/>
                        </a:cubicBezTo>
                        <a:cubicBezTo>
                          <a:pt x="8198231" y="2368667"/>
                          <a:pt x="8021097" y="2349818"/>
                          <a:pt x="7760618" y="2349837"/>
                        </a:cubicBezTo>
                        <a:cubicBezTo>
                          <a:pt x="7500139" y="2349856"/>
                          <a:pt x="7597781" y="2337482"/>
                          <a:pt x="7515606" y="2349837"/>
                        </a:cubicBezTo>
                        <a:cubicBezTo>
                          <a:pt x="7433431" y="2362192"/>
                          <a:pt x="6980538" y="2255879"/>
                          <a:pt x="6729288" y="2349837"/>
                        </a:cubicBezTo>
                        <a:cubicBezTo>
                          <a:pt x="6478038" y="2443795"/>
                          <a:pt x="6411602" y="2311892"/>
                          <a:pt x="6267753" y="2349837"/>
                        </a:cubicBezTo>
                        <a:cubicBezTo>
                          <a:pt x="6123905" y="2387782"/>
                          <a:pt x="5882954" y="2301632"/>
                          <a:pt x="5589696" y="2349837"/>
                        </a:cubicBezTo>
                        <a:cubicBezTo>
                          <a:pt x="5296438" y="2398042"/>
                          <a:pt x="5433036" y="2332759"/>
                          <a:pt x="5344684" y="2349837"/>
                        </a:cubicBezTo>
                        <a:cubicBezTo>
                          <a:pt x="5256332" y="2366915"/>
                          <a:pt x="4802205" y="2342776"/>
                          <a:pt x="4558366" y="2349837"/>
                        </a:cubicBezTo>
                        <a:cubicBezTo>
                          <a:pt x="4314527" y="2356898"/>
                          <a:pt x="4266542" y="2336535"/>
                          <a:pt x="4096831" y="2349837"/>
                        </a:cubicBezTo>
                        <a:cubicBezTo>
                          <a:pt x="3927120" y="2363139"/>
                          <a:pt x="3668606" y="2306713"/>
                          <a:pt x="3527036" y="2349837"/>
                        </a:cubicBezTo>
                        <a:cubicBezTo>
                          <a:pt x="3385467" y="2392961"/>
                          <a:pt x="3314581" y="2323074"/>
                          <a:pt x="3173762" y="2349837"/>
                        </a:cubicBezTo>
                        <a:cubicBezTo>
                          <a:pt x="3032943" y="2376600"/>
                          <a:pt x="2664969" y="2306819"/>
                          <a:pt x="2495705" y="2349837"/>
                        </a:cubicBezTo>
                        <a:cubicBezTo>
                          <a:pt x="2326441" y="2392855"/>
                          <a:pt x="1911280" y="2257004"/>
                          <a:pt x="1709387" y="2349837"/>
                        </a:cubicBezTo>
                        <a:cubicBezTo>
                          <a:pt x="1507494" y="2442670"/>
                          <a:pt x="1473582" y="2309378"/>
                          <a:pt x="1247853" y="2349837"/>
                        </a:cubicBezTo>
                        <a:cubicBezTo>
                          <a:pt x="1022124" y="2390296"/>
                          <a:pt x="588438" y="2203683"/>
                          <a:pt x="0" y="2349837"/>
                        </a:cubicBezTo>
                        <a:cubicBezTo>
                          <a:pt x="-56216" y="2226797"/>
                          <a:pt x="65515" y="1890214"/>
                          <a:pt x="0" y="1762378"/>
                        </a:cubicBezTo>
                        <a:cubicBezTo>
                          <a:pt x="-65515" y="1634542"/>
                          <a:pt x="30309" y="1310058"/>
                          <a:pt x="0" y="1174919"/>
                        </a:cubicBezTo>
                        <a:cubicBezTo>
                          <a:pt x="-30309" y="1039780"/>
                          <a:pt x="36961" y="855120"/>
                          <a:pt x="0" y="563961"/>
                        </a:cubicBezTo>
                        <a:cubicBezTo>
                          <a:pt x="-36961" y="272802"/>
                          <a:pt x="34225" y="187182"/>
                          <a:pt x="0" y="0"/>
                        </a:cubicBezTo>
                        <a:close/>
                      </a:path>
                      <a:path w="10826119" h="2349837" stroke="0" extrusionOk="0">
                        <a:moveTo>
                          <a:pt x="0" y="0"/>
                        </a:moveTo>
                        <a:cubicBezTo>
                          <a:pt x="164376" y="-55106"/>
                          <a:pt x="238768" y="13509"/>
                          <a:pt x="461535" y="0"/>
                        </a:cubicBezTo>
                        <a:cubicBezTo>
                          <a:pt x="684303" y="-13509"/>
                          <a:pt x="616272" y="26719"/>
                          <a:pt x="706547" y="0"/>
                        </a:cubicBezTo>
                        <a:cubicBezTo>
                          <a:pt x="796822" y="-26719"/>
                          <a:pt x="1319263" y="48182"/>
                          <a:pt x="1492865" y="0"/>
                        </a:cubicBezTo>
                        <a:cubicBezTo>
                          <a:pt x="1666467" y="-48182"/>
                          <a:pt x="1840911" y="686"/>
                          <a:pt x="1954399" y="0"/>
                        </a:cubicBezTo>
                        <a:cubicBezTo>
                          <a:pt x="2067887" y="-686"/>
                          <a:pt x="2270663" y="27639"/>
                          <a:pt x="2415934" y="0"/>
                        </a:cubicBezTo>
                        <a:cubicBezTo>
                          <a:pt x="2561206" y="-27639"/>
                          <a:pt x="2843207" y="93277"/>
                          <a:pt x="3202252" y="0"/>
                        </a:cubicBezTo>
                        <a:cubicBezTo>
                          <a:pt x="3561297" y="-93277"/>
                          <a:pt x="3407664" y="24374"/>
                          <a:pt x="3555525" y="0"/>
                        </a:cubicBezTo>
                        <a:cubicBezTo>
                          <a:pt x="3703386" y="-24374"/>
                          <a:pt x="4025403" y="6710"/>
                          <a:pt x="4341844" y="0"/>
                        </a:cubicBezTo>
                        <a:cubicBezTo>
                          <a:pt x="4658285" y="-6710"/>
                          <a:pt x="4922222" y="43267"/>
                          <a:pt x="5128162" y="0"/>
                        </a:cubicBezTo>
                        <a:cubicBezTo>
                          <a:pt x="5334102" y="-43267"/>
                          <a:pt x="5424532" y="17475"/>
                          <a:pt x="5697957" y="0"/>
                        </a:cubicBezTo>
                        <a:cubicBezTo>
                          <a:pt x="5971383" y="-17475"/>
                          <a:pt x="6254812" y="69768"/>
                          <a:pt x="6484275" y="0"/>
                        </a:cubicBezTo>
                        <a:cubicBezTo>
                          <a:pt x="6713738" y="-69768"/>
                          <a:pt x="6760474" y="35951"/>
                          <a:pt x="6945810" y="0"/>
                        </a:cubicBezTo>
                        <a:cubicBezTo>
                          <a:pt x="7131147" y="-35951"/>
                          <a:pt x="7227968" y="15066"/>
                          <a:pt x="7407345" y="0"/>
                        </a:cubicBezTo>
                        <a:cubicBezTo>
                          <a:pt x="7586723" y="-15066"/>
                          <a:pt x="7913070" y="61552"/>
                          <a:pt x="8085402" y="0"/>
                        </a:cubicBezTo>
                        <a:cubicBezTo>
                          <a:pt x="8257734" y="-61552"/>
                          <a:pt x="8367292" y="51077"/>
                          <a:pt x="8546936" y="0"/>
                        </a:cubicBezTo>
                        <a:cubicBezTo>
                          <a:pt x="8726580" y="-51077"/>
                          <a:pt x="9005072" y="51740"/>
                          <a:pt x="9333254" y="0"/>
                        </a:cubicBezTo>
                        <a:cubicBezTo>
                          <a:pt x="9661436" y="-51740"/>
                          <a:pt x="9836407" y="27008"/>
                          <a:pt x="10119572" y="0"/>
                        </a:cubicBezTo>
                        <a:cubicBezTo>
                          <a:pt x="10402737" y="-27008"/>
                          <a:pt x="10598598" y="9655"/>
                          <a:pt x="10826119" y="0"/>
                        </a:cubicBezTo>
                        <a:cubicBezTo>
                          <a:pt x="10885510" y="117608"/>
                          <a:pt x="10788607" y="388187"/>
                          <a:pt x="10826119" y="563961"/>
                        </a:cubicBezTo>
                        <a:cubicBezTo>
                          <a:pt x="10863631" y="739735"/>
                          <a:pt x="10768146" y="956059"/>
                          <a:pt x="10826119" y="1080925"/>
                        </a:cubicBezTo>
                        <a:cubicBezTo>
                          <a:pt x="10884092" y="1205791"/>
                          <a:pt x="10814494" y="1474953"/>
                          <a:pt x="10826119" y="1621388"/>
                        </a:cubicBezTo>
                        <a:cubicBezTo>
                          <a:pt x="10837744" y="1767823"/>
                          <a:pt x="10824426" y="2121203"/>
                          <a:pt x="10826119" y="2349837"/>
                        </a:cubicBezTo>
                        <a:cubicBezTo>
                          <a:pt x="10709276" y="2375745"/>
                          <a:pt x="10472149" y="2339673"/>
                          <a:pt x="10364584" y="2349837"/>
                        </a:cubicBezTo>
                        <a:cubicBezTo>
                          <a:pt x="10257020" y="2360001"/>
                          <a:pt x="10003955" y="2299560"/>
                          <a:pt x="9794789" y="2349837"/>
                        </a:cubicBezTo>
                        <a:cubicBezTo>
                          <a:pt x="9585624" y="2400114"/>
                          <a:pt x="9663630" y="2327422"/>
                          <a:pt x="9549777" y="2349837"/>
                        </a:cubicBezTo>
                        <a:cubicBezTo>
                          <a:pt x="9435924" y="2372252"/>
                          <a:pt x="9372091" y="2349135"/>
                          <a:pt x="9304764" y="2349837"/>
                        </a:cubicBezTo>
                        <a:cubicBezTo>
                          <a:pt x="9237437" y="2350539"/>
                          <a:pt x="8917994" y="2284950"/>
                          <a:pt x="8734969" y="2349837"/>
                        </a:cubicBezTo>
                        <a:cubicBezTo>
                          <a:pt x="8551945" y="2414724"/>
                          <a:pt x="8516106" y="2347875"/>
                          <a:pt x="8381695" y="2349837"/>
                        </a:cubicBezTo>
                        <a:cubicBezTo>
                          <a:pt x="8247284" y="2351799"/>
                          <a:pt x="7876985" y="2282331"/>
                          <a:pt x="7703638" y="2349837"/>
                        </a:cubicBezTo>
                        <a:cubicBezTo>
                          <a:pt x="7530291" y="2417343"/>
                          <a:pt x="7475445" y="2330752"/>
                          <a:pt x="7350365" y="2349837"/>
                        </a:cubicBezTo>
                        <a:cubicBezTo>
                          <a:pt x="7225285" y="2368922"/>
                          <a:pt x="6949456" y="2325511"/>
                          <a:pt x="6672308" y="2349837"/>
                        </a:cubicBezTo>
                        <a:cubicBezTo>
                          <a:pt x="6395160" y="2374163"/>
                          <a:pt x="6541827" y="2332092"/>
                          <a:pt x="6427296" y="2349837"/>
                        </a:cubicBezTo>
                        <a:cubicBezTo>
                          <a:pt x="6312765" y="2367582"/>
                          <a:pt x="6054434" y="2328079"/>
                          <a:pt x="5749239" y="2349837"/>
                        </a:cubicBezTo>
                        <a:cubicBezTo>
                          <a:pt x="5444044" y="2371595"/>
                          <a:pt x="5520194" y="2328540"/>
                          <a:pt x="5395966" y="2349837"/>
                        </a:cubicBezTo>
                        <a:cubicBezTo>
                          <a:pt x="5271738" y="2371134"/>
                          <a:pt x="5267441" y="2332796"/>
                          <a:pt x="5150953" y="2349837"/>
                        </a:cubicBezTo>
                        <a:cubicBezTo>
                          <a:pt x="5034465" y="2366878"/>
                          <a:pt x="4913692" y="2308165"/>
                          <a:pt x="4797680" y="2349837"/>
                        </a:cubicBezTo>
                        <a:cubicBezTo>
                          <a:pt x="4681668" y="2391509"/>
                          <a:pt x="4324782" y="2279956"/>
                          <a:pt x="4119623" y="2349837"/>
                        </a:cubicBezTo>
                        <a:cubicBezTo>
                          <a:pt x="3914464" y="2419718"/>
                          <a:pt x="3919633" y="2340191"/>
                          <a:pt x="3766350" y="2349837"/>
                        </a:cubicBezTo>
                        <a:cubicBezTo>
                          <a:pt x="3613067" y="2359483"/>
                          <a:pt x="3595567" y="2334376"/>
                          <a:pt x="3521338" y="2349837"/>
                        </a:cubicBezTo>
                        <a:cubicBezTo>
                          <a:pt x="3447109" y="2365298"/>
                          <a:pt x="3255146" y="2314644"/>
                          <a:pt x="3168064" y="2349837"/>
                        </a:cubicBezTo>
                        <a:cubicBezTo>
                          <a:pt x="3080982" y="2385030"/>
                          <a:pt x="2860311" y="2343384"/>
                          <a:pt x="2706530" y="2349837"/>
                        </a:cubicBezTo>
                        <a:cubicBezTo>
                          <a:pt x="2552749" y="2356290"/>
                          <a:pt x="2346089" y="2329078"/>
                          <a:pt x="2136734" y="2349837"/>
                        </a:cubicBezTo>
                        <a:cubicBezTo>
                          <a:pt x="1927379" y="2370596"/>
                          <a:pt x="1940171" y="2309454"/>
                          <a:pt x="1783461" y="2349837"/>
                        </a:cubicBezTo>
                        <a:cubicBezTo>
                          <a:pt x="1626751" y="2390220"/>
                          <a:pt x="1202181" y="2259280"/>
                          <a:pt x="997143" y="2349837"/>
                        </a:cubicBezTo>
                        <a:cubicBezTo>
                          <a:pt x="792105" y="2440394"/>
                          <a:pt x="432494" y="2318089"/>
                          <a:pt x="0" y="2349837"/>
                        </a:cubicBezTo>
                        <a:cubicBezTo>
                          <a:pt x="-26989" y="2065792"/>
                          <a:pt x="2217" y="2014277"/>
                          <a:pt x="0" y="1715381"/>
                        </a:cubicBezTo>
                        <a:cubicBezTo>
                          <a:pt x="-2217" y="1416485"/>
                          <a:pt x="60024" y="1412741"/>
                          <a:pt x="0" y="1127922"/>
                        </a:cubicBezTo>
                        <a:cubicBezTo>
                          <a:pt x="-60024" y="843103"/>
                          <a:pt x="38562" y="689878"/>
                          <a:pt x="0" y="540463"/>
                        </a:cubicBezTo>
                        <a:cubicBezTo>
                          <a:pt x="-38562" y="391048"/>
                          <a:pt x="34920" y="21112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5" name="Content Placeholder 16">
            <a:extLst>
              <a:ext uri="{FF2B5EF4-FFF2-40B4-BE49-F238E27FC236}">
                <a16:creationId xmlns:a16="http://schemas.microsoft.com/office/drawing/2014/main" id="{506364A4-2B2C-7A0B-A485-BD3480CF7DC0}"/>
              </a:ext>
            </a:extLst>
          </p:cNvPr>
          <p:cNvSpPr txBox="1">
            <a:spLocks/>
          </p:cNvSpPr>
          <p:nvPr/>
        </p:nvSpPr>
        <p:spPr>
          <a:xfrm>
            <a:off x="306004" y="2472213"/>
            <a:ext cx="11238236" cy="2475693"/>
          </a:xfrm>
          <a:prstGeom prst="rect">
            <a:avLst/>
          </a:prstGeom>
          <a:solidFill>
            <a:srgbClr val="53945C">
              <a:alpha val="84000"/>
            </a:srgbClr>
          </a:solidFill>
          <a:ln w="19050">
            <a:solidFill>
              <a:schemeClr val="accent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3272759698">
                  <a:custGeom>
                    <a:avLst/>
                    <a:gdLst>
                      <a:gd name="connsiteX0" fmla="*/ 0 w 11238236"/>
                      <a:gd name="connsiteY0" fmla="*/ 0 h 2475693"/>
                      <a:gd name="connsiteX1" fmla="*/ 366721 w 11238236"/>
                      <a:gd name="connsiteY1" fmla="*/ 0 h 2475693"/>
                      <a:gd name="connsiteX2" fmla="*/ 1182972 w 11238236"/>
                      <a:gd name="connsiteY2" fmla="*/ 0 h 2475693"/>
                      <a:gd name="connsiteX3" fmla="*/ 1774458 w 11238236"/>
                      <a:gd name="connsiteY3" fmla="*/ 0 h 2475693"/>
                      <a:gd name="connsiteX4" fmla="*/ 2590709 w 11238236"/>
                      <a:gd name="connsiteY4" fmla="*/ 0 h 2475693"/>
                      <a:gd name="connsiteX5" fmla="*/ 3406960 w 11238236"/>
                      <a:gd name="connsiteY5" fmla="*/ 0 h 2475693"/>
                      <a:gd name="connsiteX6" fmla="*/ 4110828 w 11238236"/>
                      <a:gd name="connsiteY6" fmla="*/ 0 h 2475693"/>
                      <a:gd name="connsiteX7" fmla="*/ 4365167 w 11238236"/>
                      <a:gd name="connsiteY7" fmla="*/ 0 h 2475693"/>
                      <a:gd name="connsiteX8" fmla="*/ 5181418 w 11238236"/>
                      <a:gd name="connsiteY8" fmla="*/ 0 h 2475693"/>
                      <a:gd name="connsiteX9" fmla="*/ 5435757 w 11238236"/>
                      <a:gd name="connsiteY9" fmla="*/ 0 h 2475693"/>
                      <a:gd name="connsiteX10" fmla="*/ 6139626 w 11238236"/>
                      <a:gd name="connsiteY10" fmla="*/ 0 h 2475693"/>
                      <a:gd name="connsiteX11" fmla="*/ 6506347 w 11238236"/>
                      <a:gd name="connsiteY11" fmla="*/ 0 h 2475693"/>
                      <a:gd name="connsiteX12" fmla="*/ 7322598 w 11238236"/>
                      <a:gd name="connsiteY12" fmla="*/ 0 h 2475693"/>
                      <a:gd name="connsiteX13" fmla="*/ 8138849 w 11238236"/>
                      <a:gd name="connsiteY13" fmla="*/ 0 h 2475693"/>
                      <a:gd name="connsiteX14" fmla="*/ 8505570 w 11238236"/>
                      <a:gd name="connsiteY14" fmla="*/ 0 h 2475693"/>
                      <a:gd name="connsiteX15" fmla="*/ 8759909 w 11238236"/>
                      <a:gd name="connsiteY15" fmla="*/ 0 h 2475693"/>
                      <a:gd name="connsiteX16" fmla="*/ 9014248 w 11238236"/>
                      <a:gd name="connsiteY16" fmla="*/ 0 h 2475693"/>
                      <a:gd name="connsiteX17" fmla="*/ 9605734 w 11238236"/>
                      <a:gd name="connsiteY17" fmla="*/ 0 h 2475693"/>
                      <a:gd name="connsiteX18" fmla="*/ 9860073 w 11238236"/>
                      <a:gd name="connsiteY18" fmla="*/ 0 h 2475693"/>
                      <a:gd name="connsiteX19" fmla="*/ 10563942 w 11238236"/>
                      <a:gd name="connsiteY19" fmla="*/ 0 h 2475693"/>
                      <a:gd name="connsiteX20" fmla="*/ 11238236 w 11238236"/>
                      <a:gd name="connsiteY20" fmla="*/ 0 h 2475693"/>
                      <a:gd name="connsiteX21" fmla="*/ 11238236 w 11238236"/>
                      <a:gd name="connsiteY21" fmla="*/ 470382 h 2475693"/>
                      <a:gd name="connsiteX22" fmla="*/ 11238236 w 11238236"/>
                      <a:gd name="connsiteY22" fmla="*/ 891249 h 2475693"/>
                      <a:gd name="connsiteX23" fmla="*/ 11238236 w 11238236"/>
                      <a:gd name="connsiteY23" fmla="*/ 1361631 h 2475693"/>
                      <a:gd name="connsiteX24" fmla="*/ 11238236 w 11238236"/>
                      <a:gd name="connsiteY24" fmla="*/ 1782499 h 2475693"/>
                      <a:gd name="connsiteX25" fmla="*/ 11238236 w 11238236"/>
                      <a:gd name="connsiteY25" fmla="*/ 2475693 h 2475693"/>
                      <a:gd name="connsiteX26" fmla="*/ 10983897 w 11238236"/>
                      <a:gd name="connsiteY26" fmla="*/ 2475693 h 2475693"/>
                      <a:gd name="connsiteX27" fmla="*/ 10729558 w 11238236"/>
                      <a:gd name="connsiteY27" fmla="*/ 2475693 h 2475693"/>
                      <a:gd name="connsiteX28" fmla="*/ 10025689 w 11238236"/>
                      <a:gd name="connsiteY28" fmla="*/ 2475693 h 2475693"/>
                      <a:gd name="connsiteX29" fmla="*/ 9658968 w 11238236"/>
                      <a:gd name="connsiteY29" fmla="*/ 2475693 h 2475693"/>
                      <a:gd name="connsiteX30" fmla="*/ 8842717 w 11238236"/>
                      <a:gd name="connsiteY30" fmla="*/ 2475693 h 2475693"/>
                      <a:gd name="connsiteX31" fmla="*/ 8475996 w 11238236"/>
                      <a:gd name="connsiteY31" fmla="*/ 2475693 h 2475693"/>
                      <a:gd name="connsiteX32" fmla="*/ 8109275 w 11238236"/>
                      <a:gd name="connsiteY32" fmla="*/ 2475693 h 2475693"/>
                      <a:gd name="connsiteX33" fmla="*/ 7517788 w 11238236"/>
                      <a:gd name="connsiteY33" fmla="*/ 2475693 h 2475693"/>
                      <a:gd name="connsiteX34" fmla="*/ 7151067 w 11238236"/>
                      <a:gd name="connsiteY34" fmla="*/ 2475693 h 2475693"/>
                      <a:gd name="connsiteX35" fmla="*/ 6447199 w 11238236"/>
                      <a:gd name="connsiteY35" fmla="*/ 2475693 h 2475693"/>
                      <a:gd name="connsiteX36" fmla="*/ 5630948 w 11238236"/>
                      <a:gd name="connsiteY36" fmla="*/ 2475693 h 2475693"/>
                      <a:gd name="connsiteX37" fmla="*/ 5151844 w 11238236"/>
                      <a:gd name="connsiteY37" fmla="*/ 2475693 h 2475693"/>
                      <a:gd name="connsiteX38" fmla="*/ 4560358 w 11238236"/>
                      <a:gd name="connsiteY38" fmla="*/ 2475693 h 2475693"/>
                      <a:gd name="connsiteX39" fmla="*/ 3744107 w 11238236"/>
                      <a:gd name="connsiteY39" fmla="*/ 2475693 h 2475693"/>
                      <a:gd name="connsiteX40" fmla="*/ 2927856 w 11238236"/>
                      <a:gd name="connsiteY40" fmla="*/ 2475693 h 2475693"/>
                      <a:gd name="connsiteX41" fmla="*/ 2561135 w 11238236"/>
                      <a:gd name="connsiteY41" fmla="*/ 2475693 h 2475693"/>
                      <a:gd name="connsiteX42" fmla="*/ 2306796 w 11238236"/>
                      <a:gd name="connsiteY42" fmla="*/ 2475693 h 2475693"/>
                      <a:gd name="connsiteX43" fmla="*/ 1940074 w 11238236"/>
                      <a:gd name="connsiteY43" fmla="*/ 2475693 h 2475693"/>
                      <a:gd name="connsiteX44" fmla="*/ 1123824 w 11238236"/>
                      <a:gd name="connsiteY44" fmla="*/ 2475693 h 2475693"/>
                      <a:gd name="connsiteX45" fmla="*/ 869485 w 11238236"/>
                      <a:gd name="connsiteY45" fmla="*/ 2475693 h 2475693"/>
                      <a:gd name="connsiteX46" fmla="*/ 0 w 11238236"/>
                      <a:gd name="connsiteY46" fmla="*/ 2475693 h 2475693"/>
                      <a:gd name="connsiteX47" fmla="*/ 0 w 11238236"/>
                      <a:gd name="connsiteY47" fmla="*/ 1955797 h 2475693"/>
                      <a:gd name="connsiteX48" fmla="*/ 0 w 11238236"/>
                      <a:gd name="connsiteY48" fmla="*/ 1485416 h 2475693"/>
                      <a:gd name="connsiteX49" fmla="*/ 0 w 11238236"/>
                      <a:gd name="connsiteY49" fmla="*/ 1015034 h 2475693"/>
                      <a:gd name="connsiteX50" fmla="*/ 0 w 11238236"/>
                      <a:gd name="connsiteY50" fmla="*/ 594166 h 2475693"/>
                      <a:gd name="connsiteX51" fmla="*/ 0 w 11238236"/>
                      <a:gd name="connsiteY51" fmla="*/ 0 h 24756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</a:cxnLst>
                    <a:rect l="l" t="t" r="r" b="b"/>
                    <a:pathLst>
                      <a:path w="11238236" h="2475693" fill="none" extrusionOk="0">
                        <a:moveTo>
                          <a:pt x="0" y="0"/>
                        </a:moveTo>
                        <a:cubicBezTo>
                          <a:pt x="124897" y="-27470"/>
                          <a:pt x="234570" y="43555"/>
                          <a:pt x="366721" y="0"/>
                        </a:cubicBezTo>
                        <a:cubicBezTo>
                          <a:pt x="498872" y="-43555"/>
                          <a:pt x="819420" y="26942"/>
                          <a:pt x="1182972" y="0"/>
                        </a:cubicBezTo>
                        <a:cubicBezTo>
                          <a:pt x="1546524" y="-26942"/>
                          <a:pt x="1490504" y="24038"/>
                          <a:pt x="1774458" y="0"/>
                        </a:cubicBezTo>
                        <a:cubicBezTo>
                          <a:pt x="2058412" y="-24038"/>
                          <a:pt x="2195011" y="52071"/>
                          <a:pt x="2590709" y="0"/>
                        </a:cubicBezTo>
                        <a:cubicBezTo>
                          <a:pt x="2986407" y="-52071"/>
                          <a:pt x="3185636" y="53914"/>
                          <a:pt x="3406960" y="0"/>
                        </a:cubicBezTo>
                        <a:cubicBezTo>
                          <a:pt x="3628284" y="-53914"/>
                          <a:pt x="3878426" y="23275"/>
                          <a:pt x="4110828" y="0"/>
                        </a:cubicBezTo>
                        <a:cubicBezTo>
                          <a:pt x="4343230" y="-23275"/>
                          <a:pt x="4306667" y="29419"/>
                          <a:pt x="4365167" y="0"/>
                        </a:cubicBezTo>
                        <a:cubicBezTo>
                          <a:pt x="4423667" y="-29419"/>
                          <a:pt x="4884059" y="27238"/>
                          <a:pt x="5181418" y="0"/>
                        </a:cubicBezTo>
                        <a:cubicBezTo>
                          <a:pt x="5478777" y="-27238"/>
                          <a:pt x="5368069" y="16562"/>
                          <a:pt x="5435757" y="0"/>
                        </a:cubicBezTo>
                        <a:cubicBezTo>
                          <a:pt x="5503445" y="-16562"/>
                          <a:pt x="5965941" y="19630"/>
                          <a:pt x="6139626" y="0"/>
                        </a:cubicBezTo>
                        <a:cubicBezTo>
                          <a:pt x="6313311" y="-19630"/>
                          <a:pt x="6369184" y="5621"/>
                          <a:pt x="6506347" y="0"/>
                        </a:cubicBezTo>
                        <a:cubicBezTo>
                          <a:pt x="6643510" y="-5621"/>
                          <a:pt x="7004392" y="2178"/>
                          <a:pt x="7322598" y="0"/>
                        </a:cubicBezTo>
                        <a:cubicBezTo>
                          <a:pt x="7640804" y="-2178"/>
                          <a:pt x="7890416" y="88178"/>
                          <a:pt x="8138849" y="0"/>
                        </a:cubicBezTo>
                        <a:cubicBezTo>
                          <a:pt x="8387282" y="-88178"/>
                          <a:pt x="8388720" y="3520"/>
                          <a:pt x="8505570" y="0"/>
                        </a:cubicBezTo>
                        <a:cubicBezTo>
                          <a:pt x="8622420" y="-3520"/>
                          <a:pt x="8644722" y="9437"/>
                          <a:pt x="8759909" y="0"/>
                        </a:cubicBezTo>
                        <a:cubicBezTo>
                          <a:pt x="8875096" y="-9437"/>
                          <a:pt x="8902636" y="28771"/>
                          <a:pt x="9014248" y="0"/>
                        </a:cubicBezTo>
                        <a:cubicBezTo>
                          <a:pt x="9125860" y="-28771"/>
                          <a:pt x="9469428" y="66487"/>
                          <a:pt x="9605734" y="0"/>
                        </a:cubicBezTo>
                        <a:cubicBezTo>
                          <a:pt x="9742040" y="-66487"/>
                          <a:pt x="9746111" y="4318"/>
                          <a:pt x="9860073" y="0"/>
                        </a:cubicBezTo>
                        <a:cubicBezTo>
                          <a:pt x="9974035" y="-4318"/>
                          <a:pt x="10257513" y="39355"/>
                          <a:pt x="10563942" y="0"/>
                        </a:cubicBezTo>
                        <a:cubicBezTo>
                          <a:pt x="10870371" y="-39355"/>
                          <a:pt x="10928406" y="42599"/>
                          <a:pt x="11238236" y="0"/>
                        </a:cubicBezTo>
                        <a:cubicBezTo>
                          <a:pt x="11255460" y="103906"/>
                          <a:pt x="11201718" y="248371"/>
                          <a:pt x="11238236" y="470382"/>
                        </a:cubicBezTo>
                        <a:cubicBezTo>
                          <a:pt x="11274754" y="692393"/>
                          <a:pt x="11228946" y="715083"/>
                          <a:pt x="11238236" y="891249"/>
                        </a:cubicBezTo>
                        <a:cubicBezTo>
                          <a:pt x="11247526" y="1067415"/>
                          <a:pt x="11188719" y="1214221"/>
                          <a:pt x="11238236" y="1361631"/>
                        </a:cubicBezTo>
                        <a:cubicBezTo>
                          <a:pt x="11287753" y="1509041"/>
                          <a:pt x="11200555" y="1647201"/>
                          <a:pt x="11238236" y="1782499"/>
                        </a:cubicBezTo>
                        <a:cubicBezTo>
                          <a:pt x="11275917" y="1917797"/>
                          <a:pt x="11234305" y="2203690"/>
                          <a:pt x="11238236" y="2475693"/>
                        </a:cubicBezTo>
                        <a:cubicBezTo>
                          <a:pt x="11157382" y="2477120"/>
                          <a:pt x="11042308" y="2448637"/>
                          <a:pt x="10983897" y="2475693"/>
                        </a:cubicBezTo>
                        <a:cubicBezTo>
                          <a:pt x="10925486" y="2502749"/>
                          <a:pt x="10794892" y="2472479"/>
                          <a:pt x="10729558" y="2475693"/>
                        </a:cubicBezTo>
                        <a:cubicBezTo>
                          <a:pt x="10664224" y="2478907"/>
                          <a:pt x="10307736" y="2469655"/>
                          <a:pt x="10025689" y="2475693"/>
                        </a:cubicBezTo>
                        <a:cubicBezTo>
                          <a:pt x="9743642" y="2481731"/>
                          <a:pt x="9829676" y="2444682"/>
                          <a:pt x="9658968" y="2475693"/>
                        </a:cubicBezTo>
                        <a:cubicBezTo>
                          <a:pt x="9488260" y="2506704"/>
                          <a:pt x="9228549" y="2407316"/>
                          <a:pt x="8842717" y="2475693"/>
                        </a:cubicBezTo>
                        <a:cubicBezTo>
                          <a:pt x="8456885" y="2544070"/>
                          <a:pt x="8646288" y="2442568"/>
                          <a:pt x="8475996" y="2475693"/>
                        </a:cubicBezTo>
                        <a:cubicBezTo>
                          <a:pt x="8305704" y="2508818"/>
                          <a:pt x="8196425" y="2447450"/>
                          <a:pt x="8109275" y="2475693"/>
                        </a:cubicBezTo>
                        <a:cubicBezTo>
                          <a:pt x="8022125" y="2503936"/>
                          <a:pt x="7807844" y="2421926"/>
                          <a:pt x="7517788" y="2475693"/>
                        </a:cubicBezTo>
                        <a:cubicBezTo>
                          <a:pt x="7227732" y="2529460"/>
                          <a:pt x="7241496" y="2434041"/>
                          <a:pt x="7151067" y="2475693"/>
                        </a:cubicBezTo>
                        <a:cubicBezTo>
                          <a:pt x="7060638" y="2517345"/>
                          <a:pt x="6741277" y="2421914"/>
                          <a:pt x="6447199" y="2475693"/>
                        </a:cubicBezTo>
                        <a:cubicBezTo>
                          <a:pt x="6153121" y="2529472"/>
                          <a:pt x="5845296" y="2467887"/>
                          <a:pt x="5630948" y="2475693"/>
                        </a:cubicBezTo>
                        <a:cubicBezTo>
                          <a:pt x="5416600" y="2483499"/>
                          <a:pt x="5271320" y="2454939"/>
                          <a:pt x="5151844" y="2475693"/>
                        </a:cubicBezTo>
                        <a:cubicBezTo>
                          <a:pt x="5032368" y="2496447"/>
                          <a:pt x="4814974" y="2417972"/>
                          <a:pt x="4560358" y="2475693"/>
                        </a:cubicBezTo>
                        <a:cubicBezTo>
                          <a:pt x="4305742" y="2533414"/>
                          <a:pt x="3980449" y="2413703"/>
                          <a:pt x="3744107" y="2475693"/>
                        </a:cubicBezTo>
                        <a:cubicBezTo>
                          <a:pt x="3507765" y="2537683"/>
                          <a:pt x="3101907" y="2436321"/>
                          <a:pt x="2927856" y="2475693"/>
                        </a:cubicBezTo>
                        <a:cubicBezTo>
                          <a:pt x="2753805" y="2515065"/>
                          <a:pt x="2693641" y="2451220"/>
                          <a:pt x="2561135" y="2475693"/>
                        </a:cubicBezTo>
                        <a:cubicBezTo>
                          <a:pt x="2428629" y="2500166"/>
                          <a:pt x="2433817" y="2465684"/>
                          <a:pt x="2306796" y="2475693"/>
                        </a:cubicBezTo>
                        <a:cubicBezTo>
                          <a:pt x="2179775" y="2485702"/>
                          <a:pt x="2036525" y="2457709"/>
                          <a:pt x="1940074" y="2475693"/>
                        </a:cubicBezTo>
                        <a:cubicBezTo>
                          <a:pt x="1843623" y="2493677"/>
                          <a:pt x="1350739" y="2454941"/>
                          <a:pt x="1123824" y="2475693"/>
                        </a:cubicBezTo>
                        <a:cubicBezTo>
                          <a:pt x="896909" y="2496445"/>
                          <a:pt x="982488" y="2472714"/>
                          <a:pt x="869485" y="2475693"/>
                        </a:cubicBezTo>
                        <a:cubicBezTo>
                          <a:pt x="756482" y="2478672"/>
                          <a:pt x="376135" y="2390667"/>
                          <a:pt x="0" y="2475693"/>
                        </a:cubicBezTo>
                        <a:cubicBezTo>
                          <a:pt x="-29911" y="2221409"/>
                          <a:pt x="31793" y="2061805"/>
                          <a:pt x="0" y="1955797"/>
                        </a:cubicBezTo>
                        <a:cubicBezTo>
                          <a:pt x="-31793" y="1849789"/>
                          <a:pt x="13575" y="1684232"/>
                          <a:pt x="0" y="1485416"/>
                        </a:cubicBezTo>
                        <a:cubicBezTo>
                          <a:pt x="-13575" y="1286600"/>
                          <a:pt x="6384" y="1226334"/>
                          <a:pt x="0" y="1015034"/>
                        </a:cubicBezTo>
                        <a:cubicBezTo>
                          <a:pt x="-6384" y="803734"/>
                          <a:pt x="12411" y="799473"/>
                          <a:pt x="0" y="594166"/>
                        </a:cubicBezTo>
                        <a:cubicBezTo>
                          <a:pt x="-12411" y="388859"/>
                          <a:pt x="12538" y="287872"/>
                          <a:pt x="0" y="0"/>
                        </a:cubicBezTo>
                        <a:close/>
                      </a:path>
                      <a:path w="11238236" h="2475693" stroke="0" extrusionOk="0">
                        <a:moveTo>
                          <a:pt x="0" y="0"/>
                        </a:moveTo>
                        <a:cubicBezTo>
                          <a:pt x="62047" y="-26528"/>
                          <a:pt x="148527" y="4215"/>
                          <a:pt x="254339" y="0"/>
                        </a:cubicBezTo>
                        <a:cubicBezTo>
                          <a:pt x="360151" y="-4215"/>
                          <a:pt x="434223" y="25969"/>
                          <a:pt x="508678" y="0"/>
                        </a:cubicBezTo>
                        <a:cubicBezTo>
                          <a:pt x="583133" y="-25969"/>
                          <a:pt x="709402" y="877"/>
                          <a:pt x="875399" y="0"/>
                        </a:cubicBezTo>
                        <a:cubicBezTo>
                          <a:pt x="1041396" y="-877"/>
                          <a:pt x="1349942" y="36551"/>
                          <a:pt x="1579268" y="0"/>
                        </a:cubicBezTo>
                        <a:cubicBezTo>
                          <a:pt x="1808594" y="-36551"/>
                          <a:pt x="2016968" y="836"/>
                          <a:pt x="2283136" y="0"/>
                        </a:cubicBezTo>
                        <a:cubicBezTo>
                          <a:pt x="2549304" y="-836"/>
                          <a:pt x="2526402" y="11562"/>
                          <a:pt x="2649858" y="0"/>
                        </a:cubicBezTo>
                        <a:cubicBezTo>
                          <a:pt x="2773314" y="-11562"/>
                          <a:pt x="3083697" y="59560"/>
                          <a:pt x="3241344" y="0"/>
                        </a:cubicBezTo>
                        <a:cubicBezTo>
                          <a:pt x="3398991" y="-59560"/>
                          <a:pt x="3793392" y="13978"/>
                          <a:pt x="3945212" y="0"/>
                        </a:cubicBezTo>
                        <a:cubicBezTo>
                          <a:pt x="4097032" y="-13978"/>
                          <a:pt x="4403618" y="48227"/>
                          <a:pt x="4536698" y="0"/>
                        </a:cubicBezTo>
                        <a:cubicBezTo>
                          <a:pt x="4669778" y="-48227"/>
                          <a:pt x="4964062" y="36041"/>
                          <a:pt x="5128185" y="0"/>
                        </a:cubicBezTo>
                        <a:cubicBezTo>
                          <a:pt x="5292308" y="-36041"/>
                          <a:pt x="5671963" y="25376"/>
                          <a:pt x="5832053" y="0"/>
                        </a:cubicBezTo>
                        <a:cubicBezTo>
                          <a:pt x="5992143" y="-25376"/>
                          <a:pt x="6339028" y="35876"/>
                          <a:pt x="6648304" y="0"/>
                        </a:cubicBezTo>
                        <a:cubicBezTo>
                          <a:pt x="6957580" y="-35876"/>
                          <a:pt x="6791263" y="27076"/>
                          <a:pt x="6902643" y="0"/>
                        </a:cubicBezTo>
                        <a:cubicBezTo>
                          <a:pt x="7014023" y="-27076"/>
                          <a:pt x="7102979" y="6921"/>
                          <a:pt x="7156982" y="0"/>
                        </a:cubicBezTo>
                        <a:cubicBezTo>
                          <a:pt x="7210985" y="-6921"/>
                          <a:pt x="7415271" y="17407"/>
                          <a:pt x="7523703" y="0"/>
                        </a:cubicBezTo>
                        <a:cubicBezTo>
                          <a:pt x="7632135" y="-17407"/>
                          <a:pt x="7679637" y="16066"/>
                          <a:pt x="7778042" y="0"/>
                        </a:cubicBezTo>
                        <a:cubicBezTo>
                          <a:pt x="7876447" y="-16066"/>
                          <a:pt x="8228427" y="1484"/>
                          <a:pt x="8369528" y="0"/>
                        </a:cubicBezTo>
                        <a:cubicBezTo>
                          <a:pt x="8510629" y="-1484"/>
                          <a:pt x="8862502" y="49531"/>
                          <a:pt x="9073397" y="0"/>
                        </a:cubicBezTo>
                        <a:cubicBezTo>
                          <a:pt x="9284292" y="-49531"/>
                          <a:pt x="9596235" y="31144"/>
                          <a:pt x="9889648" y="0"/>
                        </a:cubicBezTo>
                        <a:cubicBezTo>
                          <a:pt x="10183061" y="-31144"/>
                          <a:pt x="10165778" y="22538"/>
                          <a:pt x="10256369" y="0"/>
                        </a:cubicBezTo>
                        <a:cubicBezTo>
                          <a:pt x="10346960" y="-22538"/>
                          <a:pt x="10903280" y="100128"/>
                          <a:pt x="11238236" y="0"/>
                        </a:cubicBezTo>
                        <a:cubicBezTo>
                          <a:pt x="11294940" y="200807"/>
                          <a:pt x="11183291" y="358420"/>
                          <a:pt x="11238236" y="544652"/>
                        </a:cubicBezTo>
                        <a:cubicBezTo>
                          <a:pt x="11293181" y="730884"/>
                          <a:pt x="11190869" y="851416"/>
                          <a:pt x="11238236" y="990277"/>
                        </a:cubicBezTo>
                        <a:cubicBezTo>
                          <a:pt x="11285603" y="1129139"/>
                          <a:pt x="11203707" y="1297767"/>
                          <a:pt x="11238236" y="1510173"/>
                        </a:cubicBezTo>
                        <a:cubicBezTo>
                          <a:pt x="11272765" y="1722579"/>
                          <a:pt x="11222172" y="1857441"/>
                          <a:pt x="11238236" y="1980554"/>
                        </a:cubicBezTo>
                        <a:cubicBezTo>
                          <a:pt x="11254300" y="2103667"/>
                          <a:pt x="11183937" y="2339637"/>
                          <a:pt x="11238236" y="2475693"/>
                        </a:cubicBezTo>
                        <a:cubicBezTo>
                          <a:pt x="11063212" y="2477374"/>
                          <a:pt x="10990873" y="2423608"/>
                          <a:pt x="10759132" y="2475693"/>
                        </a:cubicBezTo>
                        <a:cubicBezTo>
                          <a:pt x="10527391" y="2527778"/>
                          <a:pt x="10266021" y="2442846"/>
                          <a:pt x="9942881" y="2475693"/>
                        </a:cubicBezTo>
                        <a:cubicBezTo>
                          <a:pt x="9619741" y="2508540"/>
                          <a:pt x="9491992" y="2475514"/>
                          <a:pt x="9126631" y="2475693"/>
                        </a:cubicBezTo>
                        <a:cubicBezTo>
                          <a:pt x="8761270" y="2475872"/>
                          <a:pt x="8923904" y="2464949"/>
                          <a:pt x="8759909" y="2475693"/>
                        </a:cubicBezTo>
                        <a:cubicBezTo>
                          <a:pt x="8595914" y="2486437"/>
                          <a:pt x="8253609" y="2442793"/>
                          <a:pt x="8056041" y="2475693"/>
                        </a:cubicBezTo>
                        <a:cubicBezTo>
                          <a:pt x="7858473" y="2508593"/>
                          <a:pt x="7914914" y="2458789"/>
                          <a:pt x="7801702" y="2475693"/>
                        </a:cubicBezTo>
                        <a:cubicBezTo>
                          <a:pt x="7688490" y="2492597"/>
                          <a:pt x="7472308" y="2448633"/>
                          <a:pt x="7322598" y="2475693"/>
                        </a:cubicBezTo>
                        <a:cubicBezTo>
                          <a:pt x="7172888" y="2502753"/>
                          <a:pt x="7146657" y="2459838"/>
                          <a:pt x="7068259" y="2475693"/>
                        </a:cubicBezTo>
                        <a:cubicBezTo>
                          <a:pt x="6989861" y="2491548"/>
                          <a:pt x="6804721" y="2446116"/>
                          <a:pt x="6701538" y="2475693"/>
                        </a:cubicBezTo>
                        <a:cubicBezTo>
                          <a:pt x="6598355" y="2505270"/>
                          <a:pt x="6341695" y="2469343"/>
                          <a:pt x="5997669" y="2475693"/>
                        </a:cubicBezTo>
                        <a:cubicBezTo>
                          <a:pt x="5653643" y="2482043"/>
                          <a:pt x="5712712" y="2454905"/>
                          <a:pt x="5518565" y="2475693"/>
                        </a:cubicBezTo>
                        <a:cubicBezTo>
                          <a:pt x="5324418" y="2496481"/>
                          <a:pt x="5355662" y="2459597"/>
                          <a:pt x="5264226" y="2475693"/>
                        </a:cubicBezTo>
                        <a:cubicBezTo>
                          <a:pt x="5172790" y="2491789"/>
                          <a:pt x="4873691" y="2436397"/>
                          <a:pt x="4672740" y="2475693"/>
                        </a:cubicBezTo>
                        <a:cubicBezTo>
                          <a:pt x="4471789" y="2514989"/>
                          <a:pt x="4243654" y="2471001"/>
                          <a:pt x="3968872" y="2475693"/>
                        </a:cubicBezTo>
                        <a:cubicBezTo>
                          <a:pt x="3694090" y="2480385"/>
                          <a:pt x="3745315" y="2444321"/>
                          <a:pt x="3602150" y="2475693"/>
                        </a:cubicBezTo>
                        <a:cubicBezTo>
                          <a:pt x="3458985" y="2507065"/>
                          <a:pt x="3079691" y="2435968"/>
                          <a:pt x="2898282" y="2475693"/>
                        </a:cubicBezTo>
                        <a:cubicBezTo>
                          <a:pt x="2716873" y="2515418"/>
                          <a:pt x="2567729" y="2474374"/>
                          <a:pt x="2419178" y="2475693"/>
                        </a:cubicBezTo>
                        <a:cubicBezTo>
                          <a:pt x="2270627" y="2477012"/>
                          <a:pt x="2048909" y="2392775"/>
                          <a:pt x="1715310" y="2475693"/>
                        </a:cubicBezTo>
                        <a:cubicBezTo>
                          <a:pt x="1381711" y="2558611"/>
                          <a:pt x="1369993" y="2446751"/>
                          <a:pt x="1123824" y="2475693"/>
                        </a:cubicBezTo>
                        <a:cubicBezTo>
                          <a:pt x="877655" y="2504635"/>
                          <a:pt x="919584" y="2432536"/>
                          <a:pt x="757102" y="2475693"/>
                        </a:cubicBezTo>
                        <a:cubicBezTo>
                          <a:pt x="594620" y="2518850"/>
                          <a:pt x="312740" y="2392919"/>
                          <a:pt x="0" y="2475693"/>
                        </a:cubicBezTo>
                        <a:cubicBezTo>
                          <a:pt x="-43138" y="2370862"/>
                          <a:pt x="38249" y="2140680"/>
                          <a:pt x="0" y="2005311"/>
                        </a:cubicBezTo>
                        <a:cubicBezTo>
                          <a:pt x="-38249" y="1869942"/>
                          <a:pt x="45616" y="1707510"/>
                          <a:pt x="0" y="1485416"/>
                        </a:cubicBezTo>
                        <a:cubicBezTo>
                          <a:pt x="-45616" y="1263323"/>
                          <a:pt x="33816" y="1271173"/>
                          <a:pt x="0" y="1064548"/>
                        </a:cubicBezTo>
                        <a:cubicBezTo>
                          <a:pt x="-33816" y="857923"/>
                          <a:pt x="36449" y="668932"/>
                          <a:pt x="0" y="544652"/>
                        </a:cubicBezTo>
                        <a:cubicBezTo>
                          <a:pt x="-36449" y="420372"/>
                          <a:pt x="40643" y="24011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glow rad="101600">
              <a:schemeClr val="bg1">
                <a:alpha val="40000"/>
              </a:schemeClr>
            </a:glow>
          </a:effectLst>
        </p:spPr>
        <p:txBody>
          <a:bodyPr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kern="1200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>
              <a:solidFill>
                <a:schemeClr val="bg1"/>
              </a:solidFill>
              <a:latin typeface="Outfit SemiBold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4DFA3A1-97D9-9342-2769-017989F44E42}"/>
              </a:ext>
            </a:extLst>
          </p:cNvPr>
          <p:cNvSpPr txBox="1"/>
          <p:nvPr/>
        </p:nvSpPr>
        <p:spPr>
          <a:xfrm>
            <a:off x="470182" y="2618983"/>
            <a:ext cx="1089197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Outfit SemiBold" pitchFamily="2" charset="0"/>
              </a:rPr>
              <a:t>Federally standardized private insurance plans that help fill in the gaps in Medicare Parts A &amp; B</a:t>
            </a:r>
          </a:p>
          <a:p>
            <a:endParaRPr lang="en-US" sz="1200" dirty="0">
              <a:solidFill>
                <a:schemeClr val="bg1"/>
              </a:solidFill>
              <a:latin typeface="Outfit SemiBold" pitchFamily="2" charset="0"/>
            </a:endParaRPr>
          </a:p>
          <a:p>
            <a:r>
              <a:rPr lang="en-US" dirty="0">
                <a:solidFill>
                  <a:schemeClr val="bg1"/>
                </a:solidFill>
                <a:latin typeface="Outfit SemiBold" pitchFamily="2" charset="0"/>
              </a:rPr>
              <a:t>Does not cover outpatient prescription drugs (Part D)</a:t>
            </a:r>
          </a:p>
          <a:p>
            <a:endParaRPr lang="en-US" sz="1200" dirty="0">
              <a:solidFill>
                <a:schemeClr val="bg1"/>
              </a:solidFill>
              <a:latin typeface="Outfit SemiBold" pitchFamily="2" charset="0"/>
            </a:endParaRPr>
          </a:p>
          <a:p>
            <a:r>
              <a:rPr lang="en-US" dirty="0">
                <a:solidFill>
                  <a:schemeClr val="bg1"/>
                </a:solidFill>
                <a:latin typeface="Outfit SemiBold" pitchFamily="2" charset="0"/>
              </a:rPr>
              <a:t>Keep your doctor and hospitals as long as they accept Medicare</a:t>
            </a:r>
          </a:p>
          <a:p>
            <a:endParaRPr lang="en-US" sz="1200" dirty="0">
              <a:solidFill>
                <a:schemeClr val="bg1"/>
              </a:solidFill>
              <a:latin typeface="Outfit SemiBold" pitchFamily="2" charset="0"/>
            </a:endParaRPr>
          </a:p>
          <a:p>
            <a:r>
              <a:rPr lang="en-US" dirty="0">
                <a:solidFill>
                  <a:schemeClr val="bg1"/>
                </a:solidFill>
                <a:latin typeface="Outfit SemiBold" pitchFamily="2" charset="0"/>
              </a:rPr>
              <a:t>Premiums are based on age | gender | smoking status</a:t>
            </a:r>
          </a:p>
          <a:p>
            <a:endParaRPr lang="en-US" sz="1200" dirty="0">
              <a:solidFill>
                <a:schemeClr val="bg1"/>
              </a:solidFill>
              <a:latin typeface="Outfit SemiBold" pitchFamily="2" charset="0"/>
            </a:endParaRPr>
          </a:p>
          <a:p>
            <a:r>
              <a:rPr lang="en-US" dirty="0">
                <a:solidFill>
                  <a:schemeClr val="bg1"/>
                </a:solidFill>
                <a:latin typeface="Outfit SemiBold" pitchFamily="2" charset="0"/>
              </a:rPr>
              <a:t>Higher monthly premiums resulting in lower out-of-pocket expenses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1DCAD1C-45B4-D72F-7311-C982742AF3E7}"/>
              </a:ext>
            </a:extLst>
          </p:cNvPr>
          <p:cNvGrpSpPr/>
          <p:nvPr/>
        </p:nvGrpSpPr>
        <p:grpSpPr>
          <a:xfrm>
            <a:off x="271759" y="-64305"/>
            <a:ext cx="1958636" cy="1592187"/>
            <a:chOff x="462711" y="123567"/>
            <a:chExt cx="1958636" cy="1592187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DE1ED8C-7A80-714C-9274-0A03D4B85C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994474" y="707983"/>
              <a:ext cx="426873" cy="42335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BE93E51-D574-1459-F771-D66449F05C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rgbClr val="309EFF">
                  <a:tint val="45000"/>
                  <a:satMod val="400000"/>
                </a:srgbClr>
              </a:duotone>
              <a:alphaModFix amt="20000"/>
            </a:blip>
            <a:stretch>
              <a:fillRect/>
            </a:stretch>
          </p:blipFill>
          <p:spPr>
            <a:xfrm rot="1250831">
              <a:off x="462711" y="123567"/>
              <a:ext cx="1735159" cy="1592187"/>
            </a:xfrm>
            <a:prstGeom prst="rect">
              <a:avLst/>
            </a:prstGeom>
            <a:effectLst>
              <a:glow rad="228600">
                <a:schemeClr val="accent2">
                  <a:lumMod val="20000"/>
                  <a:lumOff val="80000"/>
                  <a:alpha val="40000"/>
                </a:schemeClr>
              </a:glow>
            </a:effectLst>
          </p:spPr>
        </p:pic>
      </p:grp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0F6727B5-D328-2998-1D9B-433735DE421F}"/>
              </a:ext>
            </a:extLst>
          </p:cNvPr>
          <p:cNvSpPr txBox="1">
            <a:spLocks/>
          </p:cNvSpPr>
          <p:nvPr/>
        </p:nvSpPr>
        <p:spPr>
          <a:xfrm>
            <a:off x="10197208" y="5178344"/>
            <a:ext cx="1718498" cy="546093"/>
          </a:xfrm>
          <a:custGeom>
            <a:avLst/>
            <a:gdLst>
              <a:gd name="connsiteX0" fmla="*/ 0 w 1718498"/>
              <a:gd name="connsiteY0" fmla="*/ 0 h 546093"/>
              <a:gd name="connsiteX1" fmla="*/ 607203 w 1718498"/>
              <a:gd name="connsiteY1" fmla="*/ 0 h 546093"/>
              <a:gd name="connsiteX2" fmla="*/ 1197220 w 1718498"/>
              <a:gd name="connsiteY2" fmla="*/ 0 h 546093"/>
              <a:gd name="connsiteX3" fmla="*/ 1718498 w 1718498"/>
              <a:gd name="connsiteY3" fmla="*/ 0 h 546093"/>
              <a:gd name="connsiteX4" fmla="*/ 1718498 w 1718498"/>
              <a:gd name="connsiteY4" fmla="*/ 546093 h 546093"/>
              <a:gd name="connsiteX5" fmla="*/ 1180035 w 1718498"/>
              <a:gd name="connsiteY5" fmla="*/ 546093 h 546093"/>
              <a:gd name="connsiteX6" fmla="*/ 607203 w 1718498"/>
              <a:gd name="connsiteY6" fmla="*/ 546093 h 546093"/>
              <a:gd name="connsiteX7" fmla="*/ 0 w 1718498"/>
              <a:gd name="connsiteY7" fmla="*/ 546093 h 546093"/>
              <a:gd name="connsiteX8" fmla="*/ 0 w 1718498"/>
              <a:gd name="connsiteY8" fmla="*/ 0 h 546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8498" h="546093" fill="none" extrusionOk="0">
                <a:moveTo>
                  <a:pt x="0" y="0"/>
                </a:moveTo>
                <a:cubicBezTo>
                  <a:pt x="188616" y="-12784"/>
                  <a:pt x="383536" y="13540"/>
                  <a:pt x="607203" y="0"/>
                </a:cubicBezTo>
                <a:cubicBezTo>
                  <a:pt x="830870" y="-13540"/>
                  <a:pt x="920104" y="13454"/>
                  <a:pt x="1197220" y="0"/>
                </a:cubicBezTo>
                <a:cubicBezTo>
                  <a:pt x="1474336" y="-13454"/>
                  <a:pt x="1499325" y="-18208"/>
                  <a:pt x="1718498" y="0"/>
                </a:cubicBezTo>
                <a:cubicBezTo>
                  <a:pt x="1733360" y="161453"/>
                  <a:pt x="1694010" y="349287"/>
                  <a:pt x="1718498" y="546093"/>
                </a:cubicBezTo>
                <a:cubicBezTo>
                  <a:pt x="1596616" y="558223"/>
                  <a:pt x="1304274" y="521374"/>
                  <a:pt x="1180035" y="546093"/>
                </a:cubicBezTo>
                <a:cubicBezTo>
                  <a:pt x="1055796" y="570812"/>
                  <a:pt x="810446" y="550347"/>
                  <a:pt x="607203" y="546093"/>
                </a:cubicBezTo>
                <a:cubicBezTo>
                  <a:pt x="403960" y="541839"/>
                  <a:pt x="261636" y="526828"/>
                  <a:pt x="0" y="546093"/>
                </a:cubicBezTo>
                <a:cubicBezTo>
                  <a:pt x="-25298" y="333249"/>
                  <a:pt x="-20631" y="134138"/>
                  <a:pt x="0" y="0"/>
                </a:cubicBezTo>
                <a:close/>
              </a:path>
              <a:path w="1718498" h="546093" stroke="0" extrusionOk="0">
                <a:moveTo>
                  <a:pt x="0" y="0"/>
                </a:moveTo>
                <a:cubicBezTo>
                  <a:pt x="144706" y="-15747"/>
                  <a:pt x="344893" y="13149"/>
                  <a:pt x="555648" y="0"/>
                </a:cubicBezTo>
                <a:cubicBezTo>
                  <a:pt x="766403" y="-13149"/>
                  <a:pt x="966455" y="23966"/>
                  <a:pt x="1076925" y="0"/>
                </a:cubicBezTo>
                <a:cubicBezTo>
                  <a:pt x="1187395" y="-23966"/>
                  <a:pt x="1568611" y="-19344"/>
                  <a:pt x="1718498" y="0"/>
                </a:cubicBezTo>
                <a:cubicBezTo>
                  <a:pt x="1704803" y="159569"/>
                  <a:pt x="1726021" y="284308"/>
                  <a:pt x="1718498" y="546093"/>
                </a:cubicBezTo>
                <a:cubicBezTo>
                  <a:pt x="1523180" y="526530"/>
                  <a:pt x="1320143" y="568508"/>
                  <a:pt x="1180035" y="546093"/>
                </a:cubicBezTo>
                <a:cubicBezTo>
                  <a:pt x="1039927" y="523678"/>
                  <a:pt x="868855" y="548623"/>
                  <a:pt x="572833" y="546093"/>
                </a:cubicBezTo>
                <a:cubicBezTo>
                  <a:pt x="276811" y="543563"/>
                  <a:pt x="127980" y="537184"/>
                  <a:pt x="0" y="546093"/>
                </a:cubicBezTo>
                <a:cubicBezTo>
                  <a:pt x="-10730" y="358884"/>
                  <a:pt x="15934" y="186916"/>
                  <a:pt x="0" y="0"/>
                </a:cubicBezTo>
                <a:close/>
              </a:path>
            </a:pathLst>
          </a:custGeom>
          <a:solidFill>
            <a:schemeClr val="accent2">
              <a:alpha val="57000"/>
            </a:schemeClr>
          </a:solidFill>
          <a:ln>
            <a:solidFill>
              <a:srgbClr val="56868C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chemeClr val="accent1"/>
                </a:solidFill>
                <a:latin typeface="Outfit SemiBold" pitchFamily="2" charset="0"/>
              </a:rPr>
              <a:t>Medicare guidance at no-cost to you!</a:t>
            </a:r>
          </a:p>
        </p:txBody>
      </p:sp>
    </p:spTree>
    <p:extLst>
      <p:ext uri="{BB962C8B-B14F-4D97-AF65-F5344CB8AC3E}">
        <p14:creationId xmlns:p14="http://schemas.microsoft.com/office/powerpoint/2010/main" val="9633767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E8E68E2-440F-83A5-946E-D61EEEA4D7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5119" y="1"/>
            <a:ext cx="2255420" cy="2267108"/>
          </a:xfrm>
          <a:prstGeom prst="rect">
            <a:avLst/>
          </a:prstGeom>
        </p:spPr>
      </p:pic>
      <p:pic>
        <p:nvPicPr>
          <p:cNvPr id="2" name="Google Shape;132;p15">
            <a:extLst>
              <a:ext uri="{FF2B5EF4-FFF2-40B4-BE49-F238E27FC236}">
                <a16:creationId xmlns:a16="http://schemas.microsoft.com/office/drawing/2014/main" id="{A4036004-D093-CD19-D51F-6C6B18F435D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0546" y="5498482"/>
            <a:ext cx="1340837" cy="1361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33;p15">
            <a:extLst>
              <a:ext uri="{FF2B5EF4-FFF2-40B4-BE49-F238E27FC236}">
                <a16:creationId xmlns:a16="http://schemas.microsoft.com/office/drawing/2014/main" id="{79502513-3712-2AB3-B9B4-38ACAAD635B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8362" y="5552549"/>
            <a:ext cx="1481158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34;p15">
            <a:extLst>
              <a:ext uri="{FF2B5EF4-FFF2-40B4-BE49-F238E27FC236}">
                <a16:creationId xmlns:a16="http://schemas.microsoft.com/office/drawing/2014/main" id="{4D9B5467-8DB9-5C13-27CF-11B40829155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5363" y="5550601"/>
            <a:ext cx="1380049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35;p15">
            <a:extLst>
              <a:ext uri="{FF2B5EF4-FFF2-40B4-BE49-F238E27FC236}">
                <a16:creationId xmlns:a16="http://schemas.microsoft.com/office/drawing/2014/main" id="{FBF0D675-AD96-8887-34A9-79991095ADD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1582" y="5550601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36;p15">
            <a:extLst>
              <a:ext uri="{FF2B5EF4-FFF2-40B4-BE49-F238E27FC236}">
                <a16:creationId xmlns:a16="http://schemas.microsoft.com/office/drawing/2014/main" id="{9A50FA69-3249-4DEA-7001-50E2655F8F9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89149" y="5424617"/>
            <a:ext cx="1367302" cy="1433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15">
            <a:extLst>
              <a:ext uri="{FF2B5EF4-FFF2-40B4-BE49-F238E27FC236}">
                <a16:creationId xmlns:a16="http://schemas.microsoft.com/office/drawing/2014/main" id="{F007EC7D-FD6A-BF06-698B-3D326AF0470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03181" y="5550601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38;p15">
            <a:extLst>
              <a:ext uri="{FF2B5EF4-FFF2-40B4-BE49-F238E27FC236}">
                <a16:creationId xmlns:a16="http://schemas.microsoft.com/office/drawing/2014/main" id="{40AC89B0-6C77-17DE-F339-E12F5F93E85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03164" y="5551739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134;p15">
            <a:extLst>
              <a:ext uri="{FF2B5EF4-FFF2-40B4-BE49-F238E27FC236}">
                <a16:creationId xmlns:a16="http://schemas.microsoft.com/office/drawing/2014/main" id="{DDC079AF-3463-A229-C255-EA27AF3D990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34475" y="5549463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135;p15">
            <a:extLst>
              <a:ext uri="{FF2B5EF4-FFF2-40B4-BE49-F238E27FC236}">
                <a16:creationId xmlns:a16="http://schemas.microsoft.com/office/drawing/2014/main" id="{3A58E154-8B06-90C5-CB81-6477108DCD4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41482" y="5521615"/>
            <a:ext cx="1394815" cy="1335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36;p15">
            <a:extLst>
              <a:ext uri="{FF2B5EF4-FFF2-40B4-BE49-F238E27FC236}">
                <a16:creationId xmlns:a16="http://schemas.microsoft.com/office/drawing/2014/main" id="{3FE70316-639D-EE06-84D2-03B38AC84DD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41975" y="5556780"/>
            <a:ext cx="1380049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137;p15">
            <a:extLst>
              <a:ext uri="{FF2B5EF4-FFF2-40B4-BE49-F238E27FC236}">
                <a16:creationId xmlns:a16="http://schemas.microsoft.com/office/drawing/2014/main" id="{1219CBEA-4C5B-CBA0-6FF9-624D5B917D9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43081" y="5555642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138;p15">
            <a:extLst>
              <a:ext uri="{FF2B5EF4-FFF2-40B4-BE49-F238E27FC236}">
                <a16:creationId xmlns:a16="http://schemas.microsoft.com/office/drawing/2014/main" id="{2059C3B3-D66A-563B-A53B-FF6007B463E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43064" y="5550601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140;p15">
            <a:extLst>
              <a:ext uri="{FF2B5EF4-FFF2-40B4-BE49-F238E27FC236}">
                <a16:creationId xmlns:a16="http://schemas.microsoft.com/office/drawing/2014/main" id="{70AEBFD0-E12F-05F5-E2BE-DB40EDF6DFB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77679"/>
          <a:stretch/>
        </p:blipFill>
        <p:spPr>
          <a:xfrm rot="-2700000" flipH="1">
            <a:off x="8269183" y="5921463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142;p15">
            <a:extLst>
              <a:ext uri="{FF2B5EF4-FFF2-40B4-BE49-F238E27FC236}">
                <a16:creationId xmlns:a16="http://schemas.microsoft.com/office/drawing/2014/main" id="{58D07110-81E8-C149-753A-65C38E450F9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77679"/>
          <a:stretch/>
        </p:blipFill>
        <p:spPr>
          <a:xfrm rot="2700000">
            <a:off x="11179491" y="5934025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144;p15">
            <a:extLst>
              <a:ext uri="{FF2B5EF4-FFF2-40B4-BE49-F238E27FC236}">
                <a16:creationId xmlns:a16="http://schemas.microsoft.com/office/drawing/2014/main" id="{86FC8E11-77A7-2EF1-16DD-0E4C045B456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r="77679"/>
          <a:stretch/>
        </p:blipFill>
        <p:spPr>
          <a:xfrm rot="2700000">
            <a:off x="3864655" y="5851106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146;p15">
            <a:extLst>
              <a:ext uri="{FF2B5EF4-FFF2-40B4-BE49-F238E27FC236}">
                <a16:creationId xmlns:a16="http://schemas.microsoft.com/office/drawing/2014/main" id="{C30CA806-6534-8C8D-66E6-87189B5D7A3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r="77679"/>
          <a:stretch/>
        </p:blipFill>
        <p:spPr>
          <a:xfrm rot="-2700000" flipH="1">
            <a:off x="5661837" y="5851107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148;p15">
            <a:extLst>
              <a:ext uri="{FF2B5EF4-FFF2-40B4-BE49-F238E27FC236}">
                <a16:creationId xmlns:a16="http://schemas.microsoft.com/office/drawing/2014/main" id="{69E686EE-2FEF-2DBD-2253-123979BA052C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r="77679"/>
          <a:stretch/>
        </p:blipFill>
        <p:spPr>
          <a:xfrm rot="-2700000" flipH="1">
            <a:off x="2613237" y="5898169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150;p15">
            <a:extLst>
              <a:ext uri="{FF2B5EF4-FFF2-40B4-BE49-F238E27FC236}">
                <a16:creationId xmlns:a16="http://schemas.microsoft.com/office/drawing/2014/main" id="{B3E4A619-A860-28D5-C2ED-DB82E7AFDB07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r="77679"/>
          <a:stretch/>
        </p:blipFill>
        <p:spPr>
          <a:xfrm rot="2700000">
            <a:off x="7233062" y="5835519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152;p15">
            <a:extLst>
              <a:ext uri="{FF2B5EF4-FFF2-40B4-BE49-F238E27FC236}">
                <a16:creationId xmlns:a16="http://schemas.microsoft.com/office/drawing/2014/main" id="{2ED777C1-22BB-7635-1962-4BBBB87E2CFD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r="77679"/>
          <a:stretch/>
        </p:blipFill>
        <p:spPr>
          <a:xfrm rot="2700000">
            <a:off x="4768124" y="5954819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156;p15">
            <a:extLst>
              <a:ext uri="{FF2B5EF4-FFF2-40B4-BE49-F238E27FC236}">
                <a16:creationId xmlns:a16="http://schemas.microsoft.com/office/drawing/2014/main" id="{3387F9F9-60F6-1D46-B138-8EFFF45EB19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r="77679"/>
          <a:stretch/>
        </p:blipFill>
        <p:spPr>
          <a:xfrm rot="2700000">
            <a:off x="8871000" y="6010498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158;p15">
            <a:extLst>
              <a:ext uri="{FF2B5EF4-FFF2-40B4-BE49-F238E27FC236}">
                <a16:creationId xmlns:a16="http://schemas.microsoft.com/office/drawing/2014/main" id="{C11E0E27-3F12-6162-A3B1-2EB4B0C92C0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77679"/>
          <a:stretch/>
        </p:blipFill>
        <p:spPr>
          <a:xfrm rot="-2700000" flipH="1">
            <a:off x="6504187" y="5898169"/>
            <a:ext cx="302625" cy="301062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141;p15">
            <a:extLst>
              <a:ext uri="{FF2B5EF4-FFF2-40B4-BE49-F238E27FC236}">
                <a16:creationId xmlns:a16="http://schemas.microsoft.com/office/drawing/2014/main" id="{4C0BC71B-636E-8128-3A4C-FE18F683586E}"/>
              </a:ext>
            </a:extLst>
          </p:cNvPr>
          <p:cNvSpPr/>
          <p:nvPr/>
        </p:nvSpPr>
        <p:spPr>
          <a:xfrm flipH="1">
            <a:off x="9108045" y="6152182"/>
            <a:ext cx="145412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9" name="Google Shape;141;p15">
            <a:extLst>
              <a:ext uri="{FF2B5EF4-FFF2-40B4-BE49-F238E27FC236}">
                <a16:creationId xmlns:a16="http://schemas.microsoft.com/office/drawing/2014/main" id="{61DF672E-449F-B977-B204-46FF8A074341}"/>
              </a:ext>
            </a:extLst>
          </p:cNvPr>
          <p:cNvSpPr/>
          <p:nvPr/>
        </p:nvSpPr>
        <p:spPr>
          <a:xfrm>
            <a:off x="8195630" y="6056400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0" name="Google Shape;141;p15">
            <a:extLst>
              <a:ext uri="{FF2B5EF4-FFF2-40B4-BE49-F238E27FC236}">
                <a16:creationId xmlns:a16="http://schemas.microsoft.com/office/drawing/2014/main" id="{DA0A6A98-26EC-5671-F46C-E2DB7A543B2D}"/>
              </a:ext>
            </a:extLst>
          </p:cNvPr>
          <p:cNvSpPr/>
          <p:nvPr/>
        </p:nvSpPr>
        <p:spPr>
          <a:xfrm>
            <a:off x="7151321" y="5979152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1" name="Google Shape;141;p15">
            <a:extLst>
              <a:ext uri="{FF2B5EF4-FFF2-40B4-BE49-F238E27FC236}">
                <a16:creationId xmlns:a16="http://schemas.microsoft.com/office/drawing/2014/main" id="{A32D47EB-1C57-F168-5042-B2A95E81061F}"/>
              </a:ext>
            </a:extLst>
          </p:cNvPr>
          <p:cNvSpPr/>
          <p:nvPr/>
        </p:nvSpPr>
        <p:spPr>
          <a:xfrm>
            <a:off x="3935412" y="6048700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" name="Google Shape;141;p15">
            <a:extLst>
              <a:ext uri="{FF2B5EF4-FFF2-40B4-BE49-F238E27FC236}">
                <a16:creationId xmlns:a16="http://schemas.microsoft.com/office/drawing/2014/main" id="{08490351-FE19-976F-728D-5A5753A1F39C}"/>
              </a:ext>
            </a:extLst>
          </p:cNvPr>
          <p:cNvSpPr/>
          <p:nvPr/>
        </p:nvSpPr>
        <p:spPr>
          <a:xfrm flipH="1">
            <a:off x="2838513" y="6048700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3" name="Google Shape;141;p15">
            <a:extLst>
              <a:ext uri="{FF2B5EF4-FFF2-40B4-BE49-F238E27FC236}">
                <a16:creationId xmlns:a16="http://schemas.microsoft.com/office/drawing/2014/main" id="{4B11AE68-1E59-AEC3-19AB-03E8B3602458}"/>
              </a:ext>
            </a:extLst>
          </p:cNvPr>
          <p:cNvSpPr/>
          <p:nvPr/>
        </p:nvSpPr>
        <p:spPr>
          <a:xfrm>
            <a:off x="11126702" y="6068961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4" name="Google Shape;141;p15">
            <a:extLst>
              <a:ext uri="{FF2B5EF4-FFF2-40B4-BE49-F238E27FC236}">
                <a16:creationId xmlns:a16="http://schemas.microsoft.com/office/drawing/2014/main" id="{65ACA5D2-E49F-95FA-E423-223981DCEA2C}"/>
              </a:ext>
            </a:extLst>
          </p:cNvPr>
          <p:cNvSpPr/>
          <p:nvPr/>
        </p:nvSpPr>
        <p:spPr>
          <a:xfrm flipH="1">
            <a:off x="5006202" y="6105350"/>
            <a:ext cx="195441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5" name="Google Shape;141;p15">
            <a:extLst>
              <a:ext uri="{FF2B5EF4-FFF2-40B4-BE49-F238E27FC236}">
                <a16:creationId xmlns:a16="http://schemas.microsoft.com/office/drawing/2014/main" id="{20FFCB7C-5BE5-E264-21A3-EC7B05998879}"/>
              </a:ext>
            </a:extLst>
          </p:cNvPr>
          <p:cNvSpPr/>
          <p:nvPr/>
        </p:nvSpPr>
        <p:spPr>
          <a:xfrm>
            <a:off x="5576526" y="6003859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00" name="Google Shape;132;p15">
            <a:extLst>
              <a:ext uri="{FF2B5EF4-FFF2-40B4-BE49-F238E27FC236}">
                <a16:creationId xmlns:a16="http://schemas.microsoft.com/office/drawing/2014/main" id="{A89C55E3-D9A2-C171-BA84-EADC4F9242E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09591" y="5498482"/>
            <a:ext cx="1461040" cy="1307399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41;p15">
            <a:extLst>
              <a:ext uri="{FF2B5EF4-FFF2-40B4-BE49-F238E27FC236}">
                <a16:creationId xmlns:a16="http://schemas.microsoft.com/office/drawing/2014/main" id="{42F639C4-9F1B-C32F-1028-399381021EF5}"/>
              </a:ext>
            </a:extLst>
          </p:cNvPr>
          <p:cNvSpPr/>
          <p:nvPr/>
        </p:nvSpPr>
        <p:spPr>
          <a:xfrm flipH="1">
            <a:off x="6725667" y="6055001"/>
            <a:ext cx="195441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34" name="Google Shape;136;p15">
            <a:extLst>
              <a:ext uri="{FF2B5EF4-FFF2-40B4-BE49-F238E27FC236}">
                <a16:creationId xmlns:a16="http://schemas.microsoft.com/office/drawing/2014/main" id="{32A750B8-41C6-0102-479C-A6BE115CF82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91523" y="5521615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6;p15">
            <a:extLst>
              <a:ext uri="{FF2B5EF4-FFF2-40B4-BE49-F238E27FC236}">
                <a16:creationId xmlns:a16="http://schemas.microsoft.com/office/drawing/2014/main" id="{994BA5BD-17A7-AE07-1D01-15D94B02965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01626" y="5752285"/>
            <a:ext cx="1094888" cy="1110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54;p15">
            <a:extLst>
              <a:ext uri="{FF2B5EF4-FFF2-40B4-BE49-F238E27FC236}">
                <a16:creationId xmlns:a16="http://schemas.microsoft.com/office/drawing/2014/main" id="{A33F60D0-7A4A-4EF3-122A-35F4321F3298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r="77679"/>
          <a:stretch/>
        </p:blipFill>
        <p:spPr>
          <a:xfrm rot="-2700000" flipH="1">
            <a:off x="9982892" y="5917968"/>
            <a:ext cx="302625" cy="301062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1;p15">
            <a:extLst>
              <a:ext uri="{FF2B5EF4-FFF2-40B4-BE49-F238E27FC236}">
                <a16:creationId xmlns:a16="http://schemas.microsoft.com/office/drawing/2014/main" id="{38B064FD-8034-434D-73BD-CA0ACFB27DF3}"/>
              </a:ext>
            </a:extLst>
          </p:cNvPr>
          <p:cNvSpPr/>
          <p:nvPr/>
        </p:nvSpPr>
        <p:spPr>
          <a:xfrm flipH="1">
            <a:off x="10207965" y="6066764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41" name="Google Shape;132;p15">
            <a:extLst>
              <a:ext uri="{FF2B5EF4-FFF2-40B4-BE49-F238E27FC236}">
                <a16:creationId xmlns:a16="http://schemas.microsoft.com/office/drawing/2014/main" id="{451FBF1D-F590-A5BF-C355-179744492FB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40032" y="5399143"/>
            <a:ext cx="1492199" cy="1433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4;p15">
            <a:extLst>
              <a:ext uri="{FF2B5EF4-FFF2-40B4-BE49-F238E27FC236}">
                <a16:creationId xmlns:a16="http://schemas.microsoft.com/office/drawing/2014/main" id="{641AA8EE-D18A-643A-0A87-8D6D5BAD589C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r="77679"/>
          <a:stretch/>
        </p:blipFill>
        <p:spPr>
          <a:xfrm rot="-2700000" flipH="1">
            <a:off x="593050" y="6059047"/>
            <a:ext cx="302625" cy="301062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41;p15">
            <a:extLst>
              <a:ext uri="{FF2B5EF4-FFF2-40B4-BE49-F238E27FC236}">
                <a16:creationId xmlns:a16="http://schemas.microsoft.com/office/drawing/2014/main" id="{D4D743F8-9E19-61C6-CE76-6A73A4F6BEB6}"/>
              </a:ext>
            </a:extLst>
          </p:cNvPr>
          <p:cNvSpPr/>
          <p:nvPr/>
        </p:nvSpPr>
        <p:spPr>
          <a:xfrm flipH="1">
            <a:off x="811099" y="6193983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52" name="Google Shape;156;p15">
            <a:extLst>
              <a:ext uri="{FF2B5EF4-FFF2-40B4-BE49-F238E27FC236}">
                <a16:creationId xmlns:a16="http://schemas.microsoft.com/office/drawing/2014/main" id="{7886516E-851F-4C24-B566-E4AFEDB5C9C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r="77679"/>
          <a:stretch/>
        </p:blipFill>
        <p:spPr>
          <a:xfrm rot="2700000">
            <a:off x="1757429" y="5988241"/>
            <a:ext cx="302625" cy="301062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41;p15">
            <a:extLst>
              <a:ext uri="{FF2B5EF4-FFF2-40B4-BE49-F238E27FC236}">
                <a16:creationId xmlns:a16="http://schemas.microsoft.com/office/drawing/2014/main" id="{0489C556-8B1B-EFE1-25F6-E5B8519CE084}"/>
              </a:ext>
            </a:extLst>
          </p:cNvPr>
          <p:cNvSpPr/>
          <p:nvPr/>
        </p:nvSpPr>
        <p:spPr>
          <a:xfrm flipH="1">
            <a:off x="1994474" y="6129925"/>
            <a:ext cx="145412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1" name="Picture 10" descr="A white letter o with a star in the middle&#10;&#10;Description automatically generated with low confidence">
            <a:extLst>
              <a:ext uri="{FF2B5EF4-FFF2-40B4-BE49-F238E27FC236}">
                <a16:creationId xmlns:a16="http://schemas.microsoft.com/office/drawing/2014/main" id="{CD5582BC-3ACE-9DFC-3FC1-2F8A00C7F9F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95957" y="6608074"/>
            <a:ext cx="1616348" cy="182021"/>
          </a:xfrm>
          <a:prstGeom prst="rect">
            <a:avLst/>
          </a:prstGeom>
        </p:spPr>
      </p:pic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8AFA242E-993A-E61D-7875-DF2177AD4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9267" y="490556"/>
            <a:ext cx="7871252" cy="495691"/>
          </a:xfr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r>
              <a:rPr lang="en-US" sz="3800" noProof="0" dirty="0">
                <a:solidFill>
                  <a:srgbClr val="53945C"/>
                </a:solidFill>
                <a:latin typeface="Outfit SemiBold" pitchFamily="2" charset="0"/>
              </a:rPr>
              <a:t>Part D </a:t>
            </a:r>
            <a:r>
              <a:rPr lang="en-US" sz="3200" noProof="0" dirty="0">
                <a:solidFill>
                  <a:srgbClr val="53945C"/>
                </a:solidFill>
                <a:latin typeface="Outfit SemiBold" pitchFamily="2" charset="0"/>
              </a:rPr>
              <a:t>(Prescription Drug Plan)</a:t>
            </a:r>
            <a:endParaRPr lang="en-US" sz="4800" noProof="0" dirty="0">
              <a:solidFill>
                <a:srgbClr val="53945C"/>
              </a:solidFill>
              <a:latin typeface="Outfit SemiBold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49944BF-0696-C1AA-ABBD-B32B04F3DEE4}"/>
              </a:ext>
            </a:extLst>
          </p:cNvPr>
          <p:cNvSpPr txBox="1"/>
          <p:nvPr/>
        </p:nvSpPr>
        <p:spPr>
          <a:xfrm>
            <a:off x="829843" y="2745931"/>
            <a:ext cx="10882462" cy="1867262"/>
          </a:xfrm>
          <a:prstGeom prst="rect">
            <a:avLst/>
          </a:prstGeom>
          <a:solidFill>
            <a:srgbClr val="D5F4FF">
              <a:alpha val="57000"/>
            </a:srgbClr>
          </a:solidFill>
          <a:ln w="1270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3272759698">
                  <a:custGeom>
                    <a:avLst/>
                    <a:gdLst>
                      <a:gd name="connsiteX0" fmla="*/ 0 w 10882462"/>
                      <a:gd name="connsiteY0" fmla="*/ 0 h 1867262"/>
                      <a:gd name="connsiteX1" fmla="*/ 246287 w 10882462"/>
                      <a:gd name="connsiteY1" fmla="*/ 0 h 1867262"/>
                      <a:gd name="connsiteX2" fmla="*/ 927873 w 10882462"/>
                      <a:gd name="connsiteY2" fmla="*/ 0 h 1867262"/>
                      <a:gd name="connsiteX3" fmla="*/ 1500634 w 10882462"/>
                      <a:gd name="connsiteY3" fmla="*/ 0 h 1867262"/>
                      <a:gd name="connsiteX4" fmla="*/ 2291045 w 10882462"/>
                      <a:gd name="connsiteY4" fmla="*/ 0 h 1867262"/>
                      <a:gd name="connsiteX5" fmla="*/ 3081455 w 10882462"/>
                      <a:gd name="connsiteY5" fmla="*/ 0 h 1867262"/>
                      <a:gd name="connsiteX6" fmla="*/ 3654216 w 10882462"/>
                      <a:gd name="connsiteY6" fmla="*/ 0 h 1867262"/>
                      <a:gd name="connsiteX7" fmla="*/ 4444627 w 10882462"/>
                      <a:gd name="connsiteY7" fmla="*/ 0 h 1867262"/>
                      <a:gd name="connsiteX8" fmla="*/ 5235037 w 10882462"/>
                      <a:gd name="connsiteY8" fmla="*/ 0 h 1867262"/>
                      <a:gd name="connsiteX9" fmla="*/ 5916623 w 10882462"/>
                      <a:gd name="connsiteY9" fmla="*/ 0 h 1867262"/>
                      <a:gd name="connsiteX10" fmla="*/ 6162910 w 10882462"/>
                      <a:gd name="connsiteY10" fmla="*/ 0 h 1867262"/>
                      <a:gd name="connsiteX11" fmla="*/ 6953320 w 10882462"/>
                      <a:gd name="connsiteY11" fmla="*/ 0 h 1867262"/>
                      <a:gd name="connsiteX12" fmla="*/ 7199608 w 10882462"/>
                      <a:gd name="connsiteY12" fmla="*/ 0 h 1867262"/>
                      <a:gd name="connsiteX13" fmla="*/ 7881194 w 10882462"/>
                      <a:gd name="connsiteY13" fmla="*/ 0 h 1867262"/>
                      <a:gd name="connsiteX14" fmla="*/ 8236305 w 10882462"/>
                      <a:gd name="connsiteY14" fmla="*/ 0 h 1867262"/>
                      <a:gd name="connsiteX15" fmla="*/ 9026716 w 10882462"/>
                      <a:gd name="connsiteY15" fmla="*/ 0 h 1867262"/>
                      <a:gd name="connsiteX16" fmla="*/ 9817126 w 10882462"/>
                      <a:gd name="connsiteY16" fmla="*/ 0 h 1867262"/>
                      <a:gd name="connsiteX17" fmla="*/ 10172238 w 10882462"/>
                      <a:gd name="connsiteY17" fmla="*/ 0 h 1867262"/>
                      <a:gd name="connsiteX18" fmla="*/ 10882462 w 10882462"/>
                      <a:gd name="connsiteY18" fmla="*/ 0 h 1867262"/>
                      <a:gd name="connsiteX19" fmla="*/ 10882462 w 10882462"/>
                      <a:gd name="connsiteY19" fmla="*/ 410798 h 1867262"/>
                      <a:gd name="connsiteX20" fmla="*/ 10882462 w 10882462"/>
                      <a:gd name="connsiteY20" fmla="*/ 821595 h 1867262"/>
                      <a:gd name="connsiteX21" fmla="*/ 10882462 w 10882462"/>
                      <a:gd name="connsiteY21" fmla="*/ 1307083 h 1867262"/>
                      <a:gd name="connsiteX22" fmla="*/ 10882462 w 10882462"/>
                      <a:gd name="connsiteY22" fmla="*/ 1867262 h 1867262"/>
                      <a:gd name="connsiteX23" fmla="*/ 10092052 w 10882462"/>
                      <a:gd name="connsiteY23" fmla="*/ 1867262 h 1867262"/>
                      <a:gd name="connsiteX24" fmla="*/ 9736940 w 10882462"/>
                      <a:gd name="connsiteY24" fmla="*/ 1867262 h 1867262"/>
                      <a:gd name="connsiteX25" fmla="*/ 9164179 w 10882462"/>
                      <a:gd name="connsiteY25" fmla="*/ 1867262 h 1867262"/>
                      <a:gd name="connsiteX26" fmla="*/ 8591417 w 10882462"/>
                      <a:gd name="connsiteY26" fmla="*/ 1867262 h 1867262"/>
                      <a:gd name="connsiteX27" fmla="*/ 8127481 w 10882462"/>
                      <a:gd name="connsiteY27" fmla="*/ 1867262 h 1867262"/>
                      <a:gd name="connsiteX28" fmla="*/ 7881194 w 10882462"/>
                      <a:gd name="connsiteY28" fmla="*/ 1867262 h 1867262"/>
                      <a:gd name="connsiteX29" fmla="*/ 7526082 w 10882462"/>
                      <a:gd name="connsiteY29" fmla="*/ 1867262 h 1867262"/>
                      <a:gd name="connsiteX30" fmla="*/ 7279794 w 10882462"/>
                      <a:gd name="connsiteY30" fmla="*/ 1867262 h 1867262"/>
                      <a:gd name="connsiteX31" fmla="*/ 6598209 w 10882462"/>
                      <a:gd name="connsiteY31" fmla="*/ 1867262 h 1867262"/>
                      <a:gd name="connsiteX32" fmla="*/ 6243097 w 10882462"/>
                      <a:gd name="connsiteY32" fmla="*/ 1867262 h 1867262"/>
                      <a:gd name="connsiteX33" fmla="*/ 5452686 w 10882462"/>
                      <a:gd name="connsiteY33" fmla="*/ 1867262 h 1867262"/>
                      <a:gd name="connsiteX34" fmla="*/ 5097574 w 10882462"/>
                      <a:gd name="connsiteY34" fmla="*/ 1867262 h 1867262"/>
                      <a:gd name="connsiteX35" fmla="*/ 4742462 w 10882462"/>
                      <a:gd name="connsiteY35" fmla="*/ 1867262 h 1867262"/>
                      <a:gd name="connsiteX36" fmla="*/ 4169701 w 10882462"/>
                      <a:gd name="connsiteY36" fmla="*/ 1867262 h 1867262"/>
                      <a:gd name="connsiteX37" fmla="*/ 3814589 w 10882462"/>
                      <a:gd name="connsiteY37" fmla="*/ 1867262 h 1867262"/>
                      <a:gd name="connsiteX38" fmla="*/ 3133004 w 10882462"/>
                      <a:gd name="connsiteY38" fmla="*/ 1867262 h 1867262"/>
                      <a:gd name="connsiteX39" fmla="*/ 2342593 w 10882462"/>
                      <a:gd name="connsiteY39" fmla="*/ 1867262 h 1867262"/>
                      <a:gd name="connsiteX40" fmla="*/ 1878657 w 10882462"/>
                      <a:gd name="connsiteY40" fmla="*/ 1867262 h 1867262"/>
                      <a:gd name="connsiteX41" fmla="*/ 1305895 w 10882462"/>
                      <a:gd name="connsiteY41" fmla="*/ 1867262 h 1867262"/>
                      <a:gd name="connsiteX42" fmla="*/ 515485 w 10882462"/>
                      <a:gd name="connsiteY42" fmla="*/ 1867262 h 1867262"/>
                      <a:gd name="connsiteX43" fmla="*/ 0 w 10882462"/>
                      <a:gd name="connsiteY43" fmla="*/ 1867262 h 1867262"/>
                      <a:gd name="connsiteX44" fmla="*/ 0 w 10882462"/>
                      <a:gd name="connsiteY44" fmla="*/ 1437792 h 1867262"/>
                      <a:gd name="connsiteX45" fmla="*/ 0 w 10882462"/>
                      <a:gd name="connsiteY45" fmla="*/ 970976 h 1867262"/>
                      <a:gd name="connsiteX46" fmla="*/ 0 w 10882462"/>
                      <a:gd name="connsiteY46" fmla="*/ 560179 h 1867262"/>
                      <a:gd name="connsiteX47" fmla="*/ 0 w 10882462"/>
                      <a:gd name="connsiteY47" fmla="*/ 0 h 18672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</a:cxnLst>
                    <a:rect l="l" t="t" r="r" b="b"/>
                    <a:pathLst>
                      <a:path w="10882462" h="1867262" fill="none" extrusionOk="0">
                        <a:moveTo>
                          <a:pt x="0" y="0"/>
                        </a:moveTo>
                        <a:cubicBezTo>
                          <a:pt x="121512" y="-5307"/>
                          <a:pt x="154388" y="20295"/>
                          <a:pt x="246287" y="0"/>
                        </a:cubicBezTo>
                        <a:cubicBezTo>
                          <a:pt x="338186" y="-20295"/>
                          <a:pt x="764243" y="77824"/>
                          <a:pt x="927873" y="0"/>
                        </a:cubicBezTo>
                        <a:cubicBezTo>
                          <a:pt x="1091503" y="-77824"/>
                          <a:pt x="1350730" y="15823"/>
                          <a:pt x="1500634" y="0"/>
                        </a:cubicBezTo>
                        <a:cubicBezTo>
                          <a:pt x="1650538" y="-15823"/>
                          <a:pt x="2014425" y="67853"/>
                          <a:pt x="2291045" y="0"/>
                        </a:cubicBezTo>
                        <a:cubicBezTo>
                          <a:pt x="2567665" y="-67853"/>
                          <a:pt x="2753955" y="67342"/>
                          <a:pt x="3081455" y="0"/>
                        </a:cubicBezTo>
                        <a:cubicBezTo>
                          <a:pt x="3408955" y="-67342"/>
                          <a:pt x="3483777" y="19350"/>
                          <a:pt x="3654216" y="0"/>
                        </a:cubicBezTo>
                        <a:cubicBezTo>
                          <a:pt x="3824655" y="-19350"/>
                          <a:pt x="4099809" y="61018"/>
                          <a:pt x="4444627" y="0"/>
                        </a:cubicBezTo>
                        <a:cubicBezTo>
                          <a:pt x="4789445" y="-61018"/>
                          <a:pt x="5074119" y="17890"/>
                          <a:pt x="5235037" y="0"/>
                        </a:cubicBezTo>
                        <a:cubicBezTo>
                          <a:pt x="5395955" y="-17890"/>
                          <a:pt x="5603615" y="41751"/>
                          <a:pt x="5916623" y="0"/>
                        </a:cubicBezTo>
                        <a:cubicBezTo>
                          <a:pt x="6229631" y="-41751"/>
                          <a:pt x="6105702" y="28872"/>
                          <a:pt x="6162910" y="0"/>
                        </a:cubicBezTo>
                        <a:cubicBezTo>
                          <a:pt x="6220118" y="-28872"/>
                          <a:pt x="6679932" y="3205"/>
                          <a:pt x="6953320" y="0"/>
                        </a:cubicBezTo>
                        <a:cubicBezTo>
                          <a:pt x="7226708" y="-3205"/>
                          <a:pt x="7102912" y="3239"/>
                          <a:pt x="7199608" y="0"/>
                        </a:cubicBezTo>
                        <a:cubicBezTo>
                          <a:pt x="7296304" y="-3239"/>
                          <a:pt x="7707564" y="67671"/>
                          <a:pt x="7881194" y="0"/>
                        </a:cubicBezTo>
                        <a:cubicBezTo>
                          <a:pt x="8054824" y="-67671"/>
                          <a:pt x="8127704" y="3350"/>
                          <a:pt x="8236305" y="0"/>
                        </a:cubicBezTo>
                        <a:cubicBezTo>
                          <a:pt x="8344906" y="-3350"/>
                          <a:pt x="8655771" y="10549"/>
                          <a:pt x="9026716" y="0"/>
                        </a:cubicBezTo>
                        <a:cubicBezTo>
                          <a:pt x="9397661" y="-10549"/>
                          <a:pt x="9481978" y="75667"/>
                          <a:pt x="9817126" y="0"/>
                        </a:cubicBezTo>
                        <a:cubicBezTo>
                          <a:pt x="10152274" y="-75667"/>
                          <a:pt x="10031270" y="31357"/>
                          <a:pt x="10172238" y="0"/>
                        </a:cubicBezTo>
                        <a:cubicBezTo>
                          <a:pt x="10313206" y="-31357"/>
                          <a:pt x="10665567" y="71751"/>
                          <a:pt x="10882462" y="0"/>
                        </a:cubicBezTo>
                        <a:cubicBezTo>
                          <a:pt x="10922744" y="190325"/>
                          <a:pt x="10833220" y="240761"/>
                          <a:pt x="10882462" y="410798"/>
                        </a:cubicBezTo>
                        <a:cubicBezTo>
                          <a:pt x="10931704" y="580835"/>
                          <a:pt x="10859346" y="723465"/>
                          <a:pt x="10882462" y="821595"/>
                        </a:cubicBezTo>
                        <a:cubicBezTo>
                          <a:pt x="10905578" y="919725"/>
                          <a:pt x="10824312" y="1189336"/>
                          <a:pt x="10882462" y="1307083"/>
                        </a:cubicBezTo>
                        <a:cubicBezTo>
                          <a:pt x="10940612" y="1424830"/>
                          <a:pt x="10871653" y="1654907"/>
                          <a:pt x="10882462" y="1867262"/>
                        </a:cubicBezTo>
                        <a:cubicBezTo>
                          <a:pt x="10672424" y="1918225"/>
                          <a:pt x="10322285" y="1837999"/>
                          <a:pt x="10092052" y="1867262"/>
                        </a:cubicBezTo>
                        <a:cubicBezTo>
                          <a:pt x="9861819" y="1896525"/>
                          <a:pt x="9835255" y="1859518"/>
                          <a:pt x="9736940" y="1867262"/>
                        </a:cubicBezTo>
                        <a:cubicBezTo>
                          <a:pt x="9638625" y="1875006"/>
                          <a:pt x="9312274" y="1841909"/>
                          <a:pt x="9164179" y="1867262"/>
                        </a:cubicBezTo>
                        <a:cubicBezTo>
                          <a:pt x="9016084" y="1892615"/>
                          <a:pt x="8725832" y="1864586"/>
                          <a:pt x="8591417" y="1867262"/>
                        </a:cubicBezTo>
                        <a:cubicBezTo>
                          <a:pt x="8457002" y="1869938"/>
                          <a:pt x="8290425" y="1842551"/>
                          <a:pt x="8127481" y="1867262"/>
                        </a:cubicBezTo>
                        <a:cubicBezTo>
                          <a:pt x="7964537" y="1891973"/>
                          <a:pt x="7955004" y="1838106"/>
                          <a:pt x="7881194" y="1867262"/>
                        </a:cubicBezTo>
                        <a:cubicBezTo>
                          <a:pt x="7807384" y="1896418"/>
                          <a:pt x="7675213" y="1828399"/>
                          <a:pt x="7526082" y="1867262"/>
                        </a:cubicBezTo>
                        <a:cubicBezTo>
                          <a:pt x="7376951" y="1906125"/>
                          <a:pt x="7374863" y="1854980"/>
                          <a:pt x="7279794" y="1867262"/>
                        </a:cubicBezTo>
                        <a:cubicBezTo>
                          <a:pt x="7184725" y="1879544"/>
                          <a:pt x="6762121" y="1836975"/>
                          <a:pt x="6598209" y="1867262"/>
                        </a:cubicBezTo>
                        <a:cubicBezTo>
                          <a:pt x="6434298" y="1897549"/>
                          <a:pt x="6340272" y="1833542"/>
                          <a:pt x="6243097" y="1867262"/>
                        </a:cubicBezTo>
                        <a:cubicBezTo>
                          <a:pt x="6145922" y="1900982"/>
                          <a:pt x="5646295" y="1843437"/>
                          <a:pt x="5452686" y="1867262"/>
                        </a:cubicBezTo>
                        <a:cubicBezTo>
                          <a:pt x="5259077" y="1891087"/>
                          <a:pt x="5266439" y="1847899"/>
                          <a:pt x="5097574" y="1867262"/>
                        </a:cubicBezTo>
                        <a:cubicBezTo>
                          <a:pt x="4928709" y="1886625"/>
                          <a:pt x="4834104" y="1847302"/>
                          <a:pt x="4742462" y="1867262"/>
                        </a:cubicBezTo>
                        <a:cubicBezTo>
                          <a:pt x="4650820" y="1887222"/>
                          <a:pt x="4386245" y="1838349"/>
                          <a:pt x="4169701" y="1867262"/>
                        </a:cubicBezTo>
                        <a:cubicBezTo>
                          <a:pt x="3953157" y="1896175"/>
                          <a:pt x="3920886" y="1861064"/>
                          <a:pt x="3814589" y="1867262"/>
                        </a:cubicBezTo>
                        <a:cubicBezTo>
                          <a:pt x="3708292" y="1873460"/>
                          <a:pt x="3414156" y="1839731"/>
                          <a:pt x="3133004" y="1867262"/>
                        </a:cubicBezTo>
                        <a:cubicBezTo>
                          <a:pt x="2851852" y="1894793"/>
                          <a:pt x="2665881" y="1798581"/>
                          <a:pt x="2342593" y="1867262"/>
                        </a:cubicBezTo>
                        <a:cubicBezTo>
                          <a:pt x="2019305" y="1935943"/>
                          <a:pt x="2099893" y="1836101"/>
                          <a:pt x="1878657" y="1867262"/>
                        </a:cubicBezTo>
                        <a:cubicBezTo>
                          <a:pt x="1657421" y="1898423"/>
                          <a:pt x="1435660" y="1863676"/>
                          <a:pt x="1305895" y="1867262"/>
                        </a:cubicBezTo>
                        <a:cubicBezTo>
                          <a:pt x="1176130" y="1870848"/>
                          <a:pt x="820017" y="1830362"/>
                          <a:pt x="515485" y="1867262"/>
                        </a:cubicBezTo>
                        <a:cubicBezTo>
                          <a:pt x="210953" y="1904162"/>
                          <a:pt x="134987" y="1813757"/>
                          <a:pt x="0" y="1867262"/>
                        </a:cubicBezTo>
                        <a:cubicBezTo>
                          <a:pt x="-46915" y="1684886"/>
                          <a:pt x="31895" y="1534113"/>
                          <a:pt x="0" y="1437792"/>
                        </a:cubicBezTo>
                        <a:cubicBezTo>
                          <a:pt x="-31895" y="1341471"/>
                          <a:pt x="3347" y="1145118"/>
                          <a:pt x="0" y="970976"/>
                        </a:cubicBezTo>
                        <a:cubicBezTo>
                          <a:pt x="-3347" y="796834"/>
                          <a:pt x="15940" y="659842"/>
                          <a:pt x="0" y="560179"/>
                        </a:cubicBezTo>
                        <a:cubicBezTo>
                          <a:pt x="-15940" y="460516"/>
                          <a:pt x="3125" y="198298"/>
                          <a:pt x="0" y="0"/>
                        </a:cubicBezTo>
                        <a:close/>
                      </a:path>
                      <a:path w="10882462" h="1867262" stroke="0" extrusionOk="0">
                        <a:moveTo>
                          <a:pt x="0" y="0"/>
                        </a:moveTo>
                        <a:cubicBezTo>
                          <a:pt x="90170" y="-4500"/>
                          <a:pt x="192244" y="6000"/>
                          <a:pt x="246287" y="0"/>
                        </a:cubicBezTo>
                        <a:cubicBezTo>
                          <a:pt x="300330" y="-6000"/>
                          <a:pt x="398386" y="18219"/>
                          <a:pt x="492575" y="0"/>
                        </a:cubicBezTo>
                        <a:cubicBezTo>
                          <a:pt x="586764" y="-18219"/>
                          <a:pt x="694153" y="38195"/>
                          <a:pt x="847687" y="0"/>
                        </a:cubicBezTo>
                        <a:cubicBezTo>
                          <a:pt x="1001221" y="-38195"/>
                          <a:pt x="1352828" y="23899"/>
                          <a:pt x="1529272" y="0"/>
                        </a:cubicBezTo>
                        <a:cubicBezTo>
                          <a:pt x="1705717" y="-23899"/>
                          <a:pt x="2038110" y="23208"/>
                          <a:pt x="2210858" y="0"/>
                        </a:cubicBezTo>
                        <a:cubicBezTo>
                          <a:pt x="2383606" y="-23208"/>
                          <a:pt x="2452324" y="6505"/>
                          <a:pt x="2565970" y="0"/>
                        </a:cubicBezTo>
                        <a:cubicBezTo>
                          <a:pt x="2679616" y="-6505"/>
                          <a:pt x="2885062" y="51747"/>
                          <a:pt x="3138731" y="0"/>
                        </a:cubicBezTo>
                        <a:cubicBezTo>
                          <a:pt x="3392400" y="-51747"/>
                          <a:pt x="3543825" y="71480"/>
                          <a:pt x="3820317" y="0"/>
                        </a:cubicBezTo>
                        <a:cubicBezTo>
                          <a:pt x="4096809" y="-71480"/>
                          <a:pt x="4150769" y="58632"/>
                          <a:pt x="4393078" y="0"/>
                        </a:cubicBezTo>
                        <a:cubicBezTo>
                          <a:pt x="4635387" y="-58632"/>
                          <a:pt x="4757656" y="60578"/>
                          <a:pt x="4965839" y="0"/>
                        </a:cubicBezTo>
                        <a:cubicBezTo>
                          <a:pt x="5174022" y="-60578"/>
                          <a:pt x="5495939" y="58534"/>
                          <a:pt x="5647425" y="0"/>
                        </a:cubicBezTo>
                        <a:cubicBezTo>
                          <a:pt x="5798911" y="-58534"/>
                          <a:pt x="6117837" y="55219"/>
                          <a:pt x="6437835" y="0"/>
                        </a:cubicBezTo>
                        <a:cubicBezTo>
                          <a:pt x="6757833" y="-55219"/>
                          <a:pt x="6582043" y="3474"/>
                          <a:pt x="6684123" y="0"/>
                        </a:cubicBezTo>
                        <a:cubicBezTo>
                          <a:pt x="6786203" y="-3474"/>
                          <a:pt x="6865913" y="7667"/>
                          <a:pt x="6930410" y="0"/>
                        </a:cubicBezTo>
                        <a:cubicBezTo>
                          <a:pt x="6994907" y="-7667"/>
                          <a:pt x="7130555" y="30647"/>
                          <a:pt x="7285522" y="0"/>
                        </a:cubicBezTo>
                        <a:cubicBezTo>
                          <a:pt x="7440489" y="-30647"/>
                          <a:pt x="7455622" y="3954"/>
                          <a:pt x="7531809" y="0"/>
                        </a:cubicBezTo>
                        <a:cubicBezTo>
                          <a:pt x="7607996" y="-3954"/>
                          <a:pt x="7950400" y="15329"/>
                          <a:pt x="8104570" y="0"/>
                        </a:cubicBezTo>
                        <a:cubicBezTo>
                          <a:pt x="8258740" y="-15329"/>
                          <a:pt x="8491397" y="21837"/>
                          <a:pt x="8786156" y="0"/>
                        </a:cubicBezTo>
                        <a:cubicBezTo>
                          <a:pt x="9080915" y="-21837"/>
                          <a:pt x="9330550" y="7954"/>
                          <a:pt x="9576567" y="0"/>
                        </a:cubicBezTo>
                        <a:cubicBezTo>
                          <a:pt x="9822584" y="-7954"/>
                          <a:pt x="9825559" y="25468"/>
                          <a:pt x="9931678" y="0"/>
                        </a:cubicBezTo>
                        <a:cubicBezTo>
                          <a:pt x="10037797" y="-25468"/>
                          <a:pt x="10545771" y="60838"/>
                          <a:pt x="10882462" y="0"/>
                        </a:cubicBezTo>
                        <a:cubicBezTo>
                          <a:pt x="10904280" y="184465"/>
                          <a:pt x="10881618" y="342806"/>
                          <a:pt x="10882462" y="504161"/>
                        </a:cubicBezTo>
                        <a:cubicBezTo>
                          <a:pt x="10883306" y="665516"/>
                          <a:pt x="10836720" y="839504"/>
                          <a:pt x="10882462" y="933631"/>
                        </a:cubicBezTo>
                        <a:cubicBezTo>
                          <a:pt x="10928204" y="1027758"/>
                          <a:pt x="10865417" y="1277789"/>
                          <a:pt x="10882462" y="1419119"/>
                        </a:cubicBezTo>
                        <a:cubicBezTo>
                          <a:pt x="10899507" y="1560449"/>
                          <a:pt x="10837400" y="1680070"/>
                          <a:pt x="10882462" y="1867262"/>
                        </a:cubicBezTo>
                        <a:cubicBezTo>
                          <a:pt x="10661531" y="1894039"/>
                          <a:pt x="10455934" y="1824566"/>
                          <a:pt x="10200876" y="1867262"/>
                        </a:cubicBezTo>
                        <a:cubicBezTo>
                          <a:pt x="9945818" y="1909958"/>
                          <a:pt x="9929249" y="1822443"/>
                          <a:pt x="9736940" y="1867262"/>
                        </a:cubicBezTo>
                        <a:cubicBezTo>
                          <a:pt x="9544631" y="1912081"/>
                          <a:pt x="9243361" y="1836887"/>
                          <a:pt x="8946529" y="1867262"/>
                        </a:cubicBezTo>
                        <a:cubicBezTo>
                          <a:pt x="8649697" y="1897637"/>
                          <a:pt x="8465956" y="1834016"/>
                          <a:pt x="8156119" y="1867262"/>
                        </a:cubicBezTo>
                        <a:cubicBezTo>
                          <a:pt x="7846282" y="1900508"/>
                          <a:pt x="7943802" y="1852355"/>
                          <a:pt x="7801007" y="1867262"/>
                        </a:cubicBezTo>
                        <a:cubicBezTo>
                          <a:pt x="7658212" y="1882169"/>
                          <a:pt x="7264244" y="1860136"/>
                          <a:pt x="7119421" y="1867262"/>
                        </a:cubicBezTo>
                        <a:cubicBezTo>
                          <a:pt x="6974598" y="1874388"/>
                          <a:pt x="6933805" y="1845356"/>
                          <a:pt x="6873134" y="1867262"/>
                        </a:cubicBezTo>
                        <a:cubicBezTo>
                          <a:pt x="6812463" y="1889168"/>
                          <a:pt x="6625276" y="1864886"/>
                          <a:pt x="6409197" y="1867262"/>
                        </a:cubicBezTo>
                        <a:cubicBezTo>
                          <a:pt x="6193118" y="1869638"/>
                          <a:pt x="6242896" y="1855385"/>
                          <a:pt x="6162910" y="1867262"/>
                        </a:cubicBezTo>
                        <a:cubicBezTo>
                          <a:pt x="6082924" y="1879139"/>
                          <a:pt x="5892497" y="1854813"/>
                          <a:pt x="5807798" y="1867262"/>
                        </a:cubicBezTo>
                        <a:cubicBezTo>
                          <a:pt x="5723099" y="1879711"/>
                          <a:pt x="5355577" y="1792200"/>
                          <a:pt x="5126212" y="1867262"/>
                        </a:cubicBezTo>
                        <a:cubicBezTo>
                          <a:pt x="4896847" y="1942324"/>
                          <a:pt x="4802076" y="1811798"/>
                          <a:pt x="4662276" y="1867262"/>
                        </a:cubicBezTo>
                        <a:cubicBezTo>
                          <a:pt x="4522476" y="1922726"/>
                          <a:pt x="4493341" y="1846896"/>
                          <a:pt x="4415989" y="1867262"/>
                        </a:cubicBezTo>
                        <a:cubicBezTo>
                          <a:pt x="4338637" y="1887628"/>
                          <a:pt x="4032686" y="1858679"/>
                          <a:pt x="3843227" y="1867262"/>
                        </a:cubicBezTo>
                        <a:cubicBezTo>
                          <a:pt x="3653768" y="1875845"/>
                          <a:pt x="3355020" y="1823509"/>
                          <a:pt x="3161642" y="1867262"/>
                        </a:cubicBezTo>
                        <a:cubicBezTo>
                          <a:pt x="2968264" y="1911015"/>
                          <a:pt x="2955149" y="1844178"/>
                          <a:pt x="2806530" y="1867262"/>
                        </a:cubicBezTo>
                        <a:cubicBezTo>
                          <a:pt x="2657911" y="1890346"/>
                          <a:pt x="2290459" y="1808387"/>
                          <a:pt x="2124944" y="1867262"/>
                        </a:cubicBezTo>
                        <a:cubicBezTo>
                          <a:pt x="1959429" y="1926137"/>
                          <a:pt x="1769141" y="1841771"/>
                          <a:pt x="1661007" y="1867262"/>
                        </a:cubicBezTo>
                        <a:cubicBezTo>
                          <a:pt x="1552873" y="1892753"/>
                          <a:pt x="1210056" y="1826802"/>
                          <a:pt x="979422" y="1867262"/>
                        </a:cubicBezTo>
                        <a:cubicBezTo>
                          <a:pt x="748789" y="1907722"/>
                          <a:pt x="261586" y="1842929"/>
                          <a:pt x="0" y="1867262"/>
                        </a:cubicBezTo>
                        <a:cubicBezTo>
                          <a:pt x="-9441" y="1668212"/>
                          <a:pt x="22109" y="1549488"/>
                          <a:pt x="0" y="1437792"/>
                        </a:cubicBezTo>
                        <a:cubicBezTo>
                          <a:pt x="-22109" y="1326096"/>
                          <a:pt x="41380" y="1119155"/>
                          <a:pt x="0" y="1026994"/>
                        </a:cubicBezTo>
                        <a:cubicBezTo>
                          <a:pt x="-41380" y="934833"/>
                          <a:pt x="19733" y="745327"/>
                          <a:pt x="0" y="560179"/>
                        </a:cubicBezTo>
                        <a:cubicBezTo>
                          <a:pt x="-19733" y="375032"/>
                          <a:pt x="57089" y="17909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5" name="Content Placeholder 16">
            <a:extLst>
              <a:ext uri="{FF2B5EF4-FFF2-40B4-BE49-F238E27FC236}">
                <a16:creationId xmlns:a16="http://schemas.microsoft.com/office/drawing/2014/main" id="{506364A4-2B2C-7A0B-A485-BD3480CF7DC0}"/>
              </a:ext>
            </a:extLst>
          </p:cNvPr>
          <p:cNvSpPr txBox="1">
            <a:spLocks/>
          </p:cNvSpPr>
          <p:nvPr/>
        </p:nvSpPr>
        <p:spPr>
          <a:xfrm>
            <a:off x="306004" y="2867786"/>
            <a:ext cx="11056153" cy="1890496"/>
          </a:xfrm>
          <a:prstGeom prst="rect">
            <a:avLst/>
          </a:prstGeom>
          <a:solidFill>
            <a:srgbClr val="53945C">
              <a:alpha val="84000"/>
            </a:srgbClr>
          </a:solidFill>
          <a:ln w="19050">
            <a:solidFill>
              <a:schemeClr val="accent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056153"/>
                      <a:gd name="connsiteY0" fmla="*/ 0 h 1890496"/>
                      <a:gd name="connsiteX1" fmla="*/ 692464 w 11056153"/>
                      <a:gd name="connsiteY1" fmla="*/ 0 h 1890496"/>
                      <a:gd name="connsiteX2" fmla="*/ 1384929 w 11056153"/>
                      <a:gd name="connsiteY2" fmla="*/ 0 h 1890496"/>
                      <a:gd name="connsiteX3" fmla="*/ 2077393 w 11056153"/>
                      <a:gd name="connsiteY3" fmla="*/ 0 h 1890496"/>
                      <a:gd name="connsiteX4" fmla="*/ 2769857 w 11056153"/>
                      <a:gd name="connsiteY4" fmla="*/ 0 h 1890496"/>
                      <a:gd name="connsiteX5" fmla="*/ 3572883 w 11056153"/>
                      <a:gd name="connsiteY5" fmla="*/ 0 h 1890496"/>
                      <a:gd name="connsiteX6" fmla="*/ 4154786 w 11056153"/>
                      <a:gd name="connsiteY6" fmla="*/ 0 h 1890496"/>
                      <a:gd name="connsiteX7" fmla="*/ 4847250 w 11056153"/>
                      <a:gd name="connsiteY7" fmla="*/ 0 h 1890496"/>
                      <a:gd name="connsiteX8" fmla="*/ 5429153 w 11056153"/>
                      <a:gd name="connsiteY8" fmla="*/ 0 h 1890496"/>
                      <a:gd name="connsiteX9" fmla="*/ 6011056 w 11056153"/>
                      <a:gd name="connsiteY9" fmla="*/ 0 h 1890496"/>
                      <a:gd name="connsiteX10" fmla="*/ 6592959 w 11056153"/>
                      <a:gd name="connsiteY10" fmla="*/ 0 h 1890496"/>
                      <a:gd name="connsiteX11" fmla="*/ 6843177 w 11056153"/>
                      <a:gd name="connsiteY11" fmla="*/ 0 h 1890496"/>
                      <a:gd name="connsiteX12" fmla="*/ 7535641 w 11056153"/>
                      <a:gd name="connsiteY12" fmla="*/ 0 h 1890496"/>
                      <a:gd name="connsiteX13" fmla="*/ 7785859 w 11056153"/>
                      <a:gd name="connsiteY13" fmla="*/ 0 h 1890496"/>
                      <a:gd name="connsiteX14" fmla="*/ 8367762 w 11056153"/>
                      <a:gd name="connsiteY14" fmla="*/ 0 h 1890496"/>
                      <a:gd name="connsiteX15" fmla="*/ 9170788 w 11056153"/>
                      <a:gd name="connsiteY15" fmla="*/ 0 h 1890496"/>
                      <a:gd name="connsiteX16" fmla="*/ 9973814 w 11056153"/>
                      <a:gd name="connsiteY16" fmla="*/ 0 h 1890496"/>
                      <a:gd name="connsiteX17" fmla="*/ 11056153 w 11056153"/>
                      <a:gd name="connsiteY17" fmla="*/ 0 h 1890496"/>
                      <a:gd name="connsiteX18" fmla="*/ 11056153 w 11056153"/>
                      <a:gd name="connsiteY18" fmla="*/ 453719 h 1890496"/>
                      <a:gd name="connsiteX19" fmla="*/ 11056153 w 11056153"/>
                      <a:gd name="connsiteY19" fmla="*/ 888533 h 1890496"/>
                      <a:gd name="connsiteX20" fmla="*/ 11056153 w 11056153"/>
                      <a:gd name="connsiteY20" fmla="*/ 1361157 h 1890496"/>
                      <a:gd name="connsiteX21" fmla="*/ 11056153 w 11056153"/>
                      <a:gd name="connsiteY21" fmla="*/ 1890496 h 1890496"/>
                      <a:gd name="connsiteX22" fmla="*/ 10584812 w 11056153"/>
                      <a:gd name="connsiteY22" fmla="*/ 1890496 h 1890496"/>
                      <a:gd name="connsiteX23" fmla="*/ 10002909 w 11056153"/>
                      <a:gd name="connsiteY23" fmla="*/ 1890496 h 1890496"/>
                      <a:gd name="connsiteX24" fmla="*/ 9199883 w 11056153"/>
                      <a:gd name="connsiteY24" fmla="*/ 1890496 h 1890496"/>
                      <a:gd name="connsiteX25" fmla="*/ 8617980 w 11056153"/>
                      <a:gd name="connsiteY25" fmla="*/ 1890496 h 1890496"/>
                      <a:gd name="connsiteX26" fmla="*/ 7925516 w 11056153"/>
                      <a:gd name="connsiteY26" fmla="*/ 1890496 h 1890496"/>
                      <a:gd name="connsiteX27" fmla="*/ 7675298 w 11056153"/>
                      <a:gd name="connsiteY27" fmla="*/ 1890496 h 1890496"/>
                      <a:gd name="connsiteX28" fmla="*/ 6872272 w 11056153"/>
                      <a:gd name="connsiteY28" fmla="*/ 1890496 h 1890496"/>
                      <a:gd name="connsiteX29" fmla="*/ 6400931 w 11056153"/>
                      <a:gd name="connsiteY29" fmla="*/ 1890496 h 1890496"/>
                      <a:gd name="connsiteX30" fmla="*/ 5708466 w 11056153"/>
                      <a:gd name="connsiteY30" fmla="*/ 1890496 h 1890496"/>
                      <a:gd name="connsiteX31" fmla="*/ 5458248 w 11056153"/>
                      <a:gd name="connsiteY31" fmla="*/ 1890496 h 1890496"/>
                      <a:gd name="connsiteX32" fmla="*/ 4655222 w 11056153"/>
                      <a:gd name="connsiteY32" fmla="*/ 1890496 h 1890496"/>
                      <a:gd name="connsiteX33" fmla="*/ 4183881 w 11056153"/>
                      <a:gd name="connsiteY33" fmla="*/ 1890496 h 1890496"/>
                      <a:gd name="connsiteX34" fmla="*/ 3601978 w 11056153"/>
                      <a:gd name="connsiteY34" fmla="*/ 1890496 h 1890496"/>
                      <a:gd name="connsiteX35" fmla="*/ 3241199 w 11056153"/>
                      <a:gd name="connsiteY35" fmla="*/ 1890496 h 1890496"/>
                      <a:gd name="connsiteX36" fmla="*/ 2548734 w 11056153"/>
                      <a:gd name="connsiteY36" fmla="*/ 1890496 h 1890496"/>
                      <a:gd name="connsiteX37" fmla="*/ 1745708 w 11056153"/>
                      <a:gd name="connsiteY37" fmla="*/ 1890496 h 1890496"/>
                      <a:gd name="connsiteX38" fmla="*/ 1274367 w 11056153"/>
                      <a:gd name="connsiteY38" fmla="*/ 1890496 h 1890496"/>
                      <a:gd name="connsiteX39" fmla="*/ 0 w 11056153"/>
                      <a:gd name="connsiteY39" fmla="*/ 1890496 h 1890496"/>
                      <a:gd name="connsiteX40" fmla="*/ 0 w 11056153"/>
                      <a:gd name="connsiteY40" fmla="*/ 1417872 h 1890496"/>
                      <a:gd name="connsiteX41" fmla="*/ 0 w 11056153"/>
                      <a:gd name="connsiteY41" fmla="*/ 945248 h 1890496"/>
                      <a:gd name="connsiteX42" fmla="*/ 0 w 11056153"/>
                      <a:gd name="connsiteY42" fmla="*/ 453719 h 1890496"/>
                      <a:gd name="connsiteX43" fmla="*/ 0 w 11056153"/>
                      <a:gd name="connsiteY43" fmla="*/ 0 h 18904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11056153" h="1890496" fill="none" extrusionOk="0">
                        <a:moveTo>
                          <a:pt x="0" y="0"/>
                        </a:moveTo>
                        <a:cubicBezTo>
                          <a:pt x="273469" y="-78474"/>
                          <a:pt x="363662" y="62889"/>
                          <a:pt x="692464" y="0"/>
                        </a:cubicBezTo>
                        <a:cubicBezTo>
                          <a:pt x="1021266" y="-62889"/>
                          <a:pt x="1098705" y="36947"/>
                          <a:pt x="1384929" y="0"/>
                        </a:cubicBezTo>
                        <a:cubicBezTo>
                          <a:pt x="1671153" y="-36947"/>
                          <a:pt x="1841191" y="45302"/>
                          <a:pt x="2077393" y="0"/>
                        </a:cubicBezTo>
                        <a:cubicBezTo>
                          <a:pt x="2313595" y="-45302"/>
                          <a:pt x="2556097" y="24891"/>
                          <a:pt x="2769857" y="0"/>
                        </a:cubicBezTo>
                        <a:cubicBezTo>
                          <a:pt x="2983617" y="-24891"/>
                          <a:pt x="3259751" y="67196"/>
                          <a:pt x="3572883" y="0"/>
                        </a:cubicBezTo>
                        <a:cubicBezTo>
                          <a:pt x="3886015" y="-67196"/>
                          <a:pt x="3980149" y="28093"/>
                          <a:pt x="4154786" y="0"/>
                        </a:cubicBezTo>
                        <a:cubicBezTo>
                          <a:pt x="4329423" y="-28093"/>
                          <a:pt x="4523208" y="64845"/>
                          <a:pt x="4847250" y="0"/>
                        </a:cubicBezTo>
                        <a:cubicBezTo>
                          <a:pt x="5171292" y="-64845"/>
                          <a:pt x="5274534" y="20474"/>
                          <a:pt x="5429153" y="0"/>
                        </a:cubicBezTo>
                        <a:cubicBezTo>
                          <a:pt x="5583772" y="-20474"/>
                          <a:pt x="5824285" y="34883"/>
                          <a:pt x="6011056" y="0"/>
                        </a:cubicBezTo>
                        <a:cubicBezTo>
                          <a:pt x="6197827" y="-34883"/>
                          <a:pt x="6341895" y="52549"/>
                          <a:pt x="6592959" y="0"/>
                        </a:cubicBezTo>
                        <a:cubicBezTo>
                          <a:pt x="6844023" y="-52549"/>
                          <a:pt x="6733590" y="29036"/>
                          <a:pt x="6843177" y="0"/>
                        </a:cubicBezTo>
                        <a:cubicBezTo>
                          <a:pt x="6952764" y="-29036"/>
                          <a:pt x="7254834" y="5576"/>
                          <a:pt x="7535641" y="0"/>
                        </a:cubicBezTo>
                        <a:cubicBezTo>
                          <a:pt x="7816448" y="-5576"/>
                          <a:pt x="7689806" y="15796"/>
                          <a:pt x="7785859" y="0"/>
                        </a:cubicBezTo>
                        <a:cubicBezTo>
                          <a:pt x="7881912" y="-15796"/>
                          <a:pt x="8197111" y="10076"/>
                          <a:pt x="8367762" y="0"/>
                        </a:cubicBezTo>
                        <a:cubicBezTo>
                          <a:pt x="8538413" y="-10076"/>
                          <a:pt x="8787942" y="17933"/>
                          <a:pt x="9170788" y="0"/>
                        </a:cubicBezTo>
                        <a:cubicBezTo>
                          <a:pt x="9553634" y="-17933"/>
                          <a:pt x="9708931" y="9436"/>
                          <a:pt x="9973814" y="0"/>
                        </a:cubicBezTo>
                        <a:cubicBezTo>
                          <a:pt x="10238697" y="-9436"/>
                          <a:pt x="10526323" y="23839"/>
                          <a:pt x="11056153" y="0"/>
                        </a:cubicBezTo>
                        <a:cubicBezTo>
                          <a:pt x="11067018" y="105801"/>
                          <a:pt x="11042116" y="239272"/>
                          <a:pt x="11056153" y="453719"/>
                        </a:cubicBezTo>
                        <a:cubicBezTo>
                          <a:pt x="11070190" y="668166"/>
                          <a:pt x="11053946" y="740278"/>
                          <a:pt x="11056153" y="888533"/>
                        </a:cubicBezTo>
                        <a:cubicBezTo>
                          <a:pt x="11058360" y="1036788"/>
                          <a:pt x="11021627" y="1217057"/>
                          <a:pt x="11056153" y="1361157"/>
                        </a:cubicBezTo>
                        <a:cubicBezTo>
                          <a:pt x="11090679" y="1505257"/>
                          <a:pt x="11040703" y="1647617"/>
                          <a:pt x="11056153" y="1890496"/>
                        </a:cubicBezTo>
                        <a:cubicBezTo>
                          <a:pt x="10878146" y="1943923"/>
                          <a:pt x="10809309" y="1868330"/>
                          <a:pt x="10584812" y="1890496"/>
                        </a:cubicBezTo>
                        <a:cubicBezTo>
                          <a:pt x="10360315" y="1912662"/>
                          <a:pt x="10127600" y="1837106"/>
                          <a:pt x="10002909" y="1890496"/>
                        </a:cubicBezTo>
                        <a:cubicBezTo>
                          <a:pt x="9878218" y="1943886"/>
                          <a:pt x="9399198" y="1870534"/>
                          <a:pt x="9199883" y="1890496"/>
                        </a:cubicBezTo>
                        <a:cubicBezTo>
                          <a:pt x="9000568" y="1910458"/>
                          <a:pt x="8885380" y="1848894"/>
                          <a:pt x="8617980" y="1890496"/>
                        </a:cubicBezTo>
                        <a:cubicBezTo>
                          <a:pt x="8350580" y="1932098"/>
                          <a:pt x="8247896" y="1812198"/>
                          <a:pt x="7925516" y="1890496"/>
                        </a:cubicBezTo>
                        <a:cubicBezTo>
                          <a:pt x="7603136" y="1968794"/>
                          <a:pt x="7796693" y="1868567"/>
                          <a:pt x="7675298" y="1890496"/>
                        </a:cubicBezTo>
                        <a:cubicBezTo>
                          <a:pt x="7553903" y="1912425"/>
                          <a:pt x="7208891" y="1800010"/>
                          <a:pt x="6872272" y="1890496"/>
                        </a:cubicBezTo>
                        <a:cubicBezTo>
                          <a:pt x="6535653" y="1980982"/>
                          <a:pt x="6569532" y="1845818"/>
                          <a:pt x="6400931" y="1890496"/>
                        </a:cubicBezTo>
                        <a:cubicBezTo>
                          <a:pt x="6232330" y="1935174"/>
                          <a:pt x="5998847" y="1873791"/>
                          <a:pt x="5708466" y="1890496"/>
                        </a:cubicBezTo>
                        <a:cubicBezTo>
                          <a:pt x="5418086" y="1907201"/>
                          <a:pt x="5562013" y="1890263"/>
                          <a:pt x="5458248" y="1890496"/>
                        </a:cubicBezTo>
                        <a:cubicBezTo>
                          <a:pt x="5354483" y="1890729"/>
                          <a:pt x="4884768" y="1840391"/>
                          <a:pt x="4655222" y="1890496"/>
                        </a:cubicBezTo>
                        <a:cubicBezTo>
                          <a:pt x="4425676" y="1940601"/>
                          <a:pt x="4405759" y="1849559"/>
                          <a:pt x="4183881" y="1890496"/>
                        </a:cubicBezTo>
                        <a:cubicBezTo>
                          <a:pt x="3962003" y="1931433"/>
                          <a:pt x="3873270" y="1850862"/>
                          <a:pt x="3601978" y="1890496"/>
                        </a:cubicBezTo>
                        <a:cubicBezTo>
                          <a:pt x="3330686" y="1930130"/>
                          <a:pt x="3334971" y="1877202"/>
                          <a:pt x="3241199" y="1890496"/>
                        </a:cubicBezTo>
                        <a:cubicBezTo>
                          <a:pt x="3147427" y="1903790"/>
                          <a:pt x="2783263" y="1873320"/>
                          <a:pt x="2548734" y="1890496"/>
                        </a:cubicBezTo>
                        <a:cubicBezTo>
                          <a:pt x="2314205" y="1907672"/>
                          <a:pt x="2015070" y="1817833"/>
                          <a:pt x="1745708" y="1890496"/>
                        </a:cubicBezTo>
                        <a:cubicBezTo>
                          <a:pt x="1476346" y="1963159"/>
                          <a:pt x="1401772" y="1844876"/>
                          <a:pt x="1274367" y="1890496"/>
                        </a:cubicBezTo>
                        <a:cubicBezTo>
                          <a:pt x="1146962" y="1936116"/>
                          <a:pt x="465089" y="1743019"/>
                          <a:pt x="0" y="1890496"/>
                        </a:cubicBezTo>
                        <a:cubicBezTo>
                          <a:pt x="-21972" y="1669400"/>
                          <a:pt x="35151" y="1593972"/>
                          <a:pt x="0" y="1417872"/>
                        </a:cubicBezTo>
                        <a:cubicBezTo>
                          <a:pt x="-35151" y="1241772"/>
                          <a:pt x="16284" y="1089252"/>
                          <a:pt x="0" y="945248"/>
                        </a:cubicBezTo>
                        <a:cubicBezTo>
                          <a:pt x="-16284" y="801244"/>
                          <a:pt x="13258" y="678044"/>
                          <a:pt x="0" y="453719"/>
                        </a:cubicBezTo>
                        <a:cubicBezTo>
                          <a:pt x="-13258" y="229394"/>
                          <a:pt x="3487" y="209194"/>
                          <a:pt x="0" y="0"/>
                        </a:cubicBezTo>
                        <a:close/>
                      </a:path>
                      <a:path w="11056153" h="1890496" stroke="0" extrusionOk="0">
                        <a:moveTo>
                          <a:pt x="0" y="0"/>
                        </a:moveTo>
                        <a:cubicBezTo>
                          <a:pt x="100194" y="-29188"/>
                          <a:pt x="362317" y="26129"/>
                          <a:pt x="471341" y="0"/>
                        </a:cubicBezTo>
                        <a:cubicBezTo>
                          <a:pt x="580365" y="-26129"/>
                          <a:pt x="628697" y="13180"/>
                          <a:pt x="721559" y="0"/>
                        </a:cubicBezTo>
                        <a:cubicBezTo>
                          <a:pt x="814421" y="-13180"/>
                          <a:pt x="1344866" y="87703"/>
                          <a:pt x="1524585" y="0"/>
                        </a:cubicBezTo>
                        <a:cubicBezTo>
                          <a:pt x="1704304" y="-87703"/>
                          <a:pt x="1772506" y="56337"/>
                          <a:pt x="1995927" y="0"/>
                        </a:cubicBezTo>
                        <a:cubicBezTo>
                          <a:pt x="2219348" y="-56337"/>
                          <a:pt x="2253082" y="55086"/>
                          <a:pt x="2467268" y="0"/>
                        </a:cubicBezTo>
                        <a:cubicBezTo>
                          <a:pt x="2681454" y="-55086"/>
                          <a:pt x="2899231" y="43605"/>
                          <a:pt x="3270294" y="0"/>
                        </a:cubicBezTo>
                        <a:cubicBezTo>
                          <a:pt x="3641357" y="-43605"/>
                          <a:pt x="3482944" y="34464"/>
                          <a:pt x="3631073" y="0"/>
                        </a:cubicBezTo>
                        <a:cubicBezTo>
                          <a:pt x="3779202" y="-34464"/>
                          <a:pt x="4116123" y="82067"/>
                          <a:pt x="4434099" y="0"/>
                        </a:cubicBezTo>
                        <a:cubicBezTo>
                          <a:pt x="4752075" y="-82067"/>
                          <a:pt x="5019109" y="88079"/>
                          <a:pt x="5237125" y="0"/>
                        </a:cubicBezTo>
                        <a:cubicBezTo>
                          <a:pt x="5455141" y="-88079"/>
                          <a:pt x="5693036" y="60194"/>
                          <a:pt x="5819028" y="0"/>
                        </a:cubicBezTo>
                        <a:cubicBezTo>
                          <a:pt x="5945020" y="-60194"/>
                          <a:pt x="6259627" y="35757"/>
                          <a:pt x="6622054" y="0"/>
                        </a:cubicBezTo>
                        <a:cubicBezTo>
                          <a:pt x="6984481" y="-35757"/>
                          <a:pt x="6965282" y="51386"/>
                          <a:pt x="7093395" y="0"/>
                        </a:cubicBezTo>
                        <a:cubicBezTo>
                          <a:pt x="7221508" y="-51386"/>
                          <a:pt x="7381421" y="45449"/>
                          <a:pt x="7564736" y="0"/>
                        </a:cubicBezTo>
                        <a:cubicBezTo>
                          <a:pt x="7748051" y="-45449"/>
                          <a:pt x="8088187" y="33269"/>
                          <a:pt x="8257201" y="0"/>
                        </a:cubicBezTo>
                        <a:cubicBezTo>
                          <a:pt x="8426216" y="-33269"/>
                          <a:pt x="8535572" y="55135"/>
                          <a:pt x="8728542" y="0"/>
                        </a:cubicBezTo>
                        <a:cubicBezTo>
                          <a:pt x="8921512" y="-55135"/>
                          <a:pt x="9366770" y="80702"/>
                          <a:pt x="9531568" y="0"/>
                        </a:cubicBezTo>
                        <a:cubicBezTo>
                          <a:pt x="9696366" y="-80702"/>
                          <a:pt x="10019346" y="30922"/>
                          <a:pt x="10334594" y="0"/>
                        </a:cubicBezTo>
                        <a:cubicBezTo>
                          <a:pt x="10649842" y="-30922"/>
                          <a:pt x="10885100" y="9518"/>
                          <a:pt x="11056153" y="0"/>
                        </a:cubicBezTo>
                        <a:cubicBezTo>
                          <a:pt x="11064452" y="112235"/>
                          <a:pt x="11035297" y="286495"/>
                          <a:pt x="11056153" y="453719"/>
                        </a:cubicBezTo>
                        <a:cubicBezTo>
                          <a:pt x="11077009" y="620943"/>
                          <a:pt x="11023451" y="776979"/>
                          <a:pt x="11056153" y="869628"/>
                        </a:cubicBezTo>
                        <a:cubicBezTo>
                          <a:pt x="11088855" y="962277"/>
                          <a:pt x="11017634" y="1210615"/>
                          <a:pt x="11056153" y="1304442"/>
                        </a:cubicBezTo>
                        <a:cubicBezTo>
                          <a:pt x="11094672" y="1398269"/>
                          <a:pt x="11000550" y="1629552"/>
                          <a:pt x="11056153" y="1890496"/>
                        </a:cubicBezTo>
                        <a:cubicBezTo>
                          <a:pt x="10836690" y="1912490"/>
                          <a:pt x="10818168" y="1880773"/>
                          <a:pt x="10584812" y="1890496"/>
                        </a:cubicBezTo>
                        <a:cubicBezTo>
                          <a:pt x="10351456" y="1900219"/>
                          <a:pt x="10255660" y="1870382"/>
                          <a:pt x="10002909" y="1890496"/>
                        </a:cubicBezTo>
                        <a:cubicBezTo>
                          <a:pt x="9750158" y="1910610"/>
                          <a:pt x="9876060" y="1862252"/>
                          <a:pt x="9752691" y="1890496"/>
                        </a:cubicBezTo>
                        <a:cubicBezTo>
                          <a:pt x="9629322" y="1918740"/>
                          <a:pt x="9602532" y="1864157"/>
                          <a:pt x="9502473" y="1890496"/>
                        </a:cubicBezTo>
                        <a:cubicBezTo>
                          <a:pt x="9402414" y="1916835"/>
                          <a:pt x="9038322" y="1837250"/>
                          <a:pt x="8920570" y="1890496"/>
                        </a:cubicBezTo>
                        <a:cubicBezTo>
                          <a:pt x="8802818" y="1943742"/>
                          <a:pt x="8731181" y="1852421"/>
                          <a:pt x="8559790" y="1890496"/>
                        </a:cubicBezTo>
                        <a:cubicBezTo>
                          <a:pt x="8388399" y="1928571"/>
                          <a:pt x="8120348" y="1840252"/>
                          <a:pt x="7867326" y="1890496"/>
                        </a:cubicBezTo>
                        <a:cubicBezTo>
                          <a:pt x="7614304" y="1940740"/>
                          <a:pt x="7587085" y="1850701"/>
                          <a:pt x="7506546" y="1890496"/>
                        </a:cubicBezTo>
                        <a:cubicBezTo>
                          <a:pt x="7426007" y="1930291"/>
                          <a:pt x="7127832" y="1867453"/>
                          <a:pt x="6814082" y="1890496"/>
                        </a:cubicBezTo>
                        <a:cubicBezTo>
                          <a:pt x="6500332" y="1913539"/>
                          <a:pt x="6655332" y="1864401"/>
                          <a:pt x="6563863" y="1890496"/>
                        </a:cubicBezTo>
                        <a:cubicBezTo>
                          <a:pt x="6472394" y="1916591"/>
                          <a:pt x="6110978" y="1878283"/>
                          <a:pt x="5871399" y="1890496"/>
                        </a:cubicBezTo>
                        <a:cubicBezTo>
                          <a:pt x="5631820" y="1902709"/>
                          <a:pt x="5683410" y="1876009"/>
                          <a:pt x="5510619" y="1890496"/>
                        </a:cubicBezTo>
                        <a:cubicBezTo>
                          <a:pt x="5337828" y="1904983"/>
                          <a:pt x="5344236" y="1882529"/>
                          <a:pt x="5260401" y="1890496"/>
                        </a:cubicBezTo>
                        <a:cubicBezTo>
                          <a:pt x="5176566" y="1898463"/>
                          <a:pt x="5047182" y="1866675"/>
                          <a:pt x="4899621" y="1890496"/>
                        </a:cubicBezTo>
                        <a:cubicBezTo>
                          <a:pt x="4752060" y="1914317"/>
                          <a:pt x="4546519" y="1878768"/>
                          <a:pt x="4207157" y="1890496"/>
                        </a:cubicBezTo>
                        <a:cubicBezTo>
                          <a:pt x="3867795" y="1902224"/>
                          <a:pt x="4006141" y="1853222"/>
                          <a:pt x="3846377" y="1890496"/>
                        </a:cubicBezTo>
                        <a:cubicBezTo>
                          <a:pt x="3686613" y="1927770"/>
                          <a:pt x="3674274" y="1887643"/>
                          <a:pt x="3596159" y="1890496"/>
                        </a:cubicBezTo>
                        <a:cubicBezTo>
                          <a:pt x="3518044" y="1893349"/>
                          <a:pt x="3383659" y="1849056"/>
                          <a:pt x="3235380" y="1890496"/>
                        </a:cubicBezTo>
                        <a:cubicBezTo>
                          <a:pt x="3087101" y="1931936"/>
                          <a:pt x="2864456" y="1859629"/>
                          <a:pt x="2764038" y="1890496"/>
                        </a:cubicBezTo>
                        <a:cubicBezTo>
                          <a:pt x="2663620" y="1921363"/>
                          <a:pt x="2404049" y="1889449"/>
                          <a:pt x="2182135" y="1890496"/>
                        </a:cubicBezTo>
                        <a:cubicBezTo>
                          <a:pt x="1960221" y="1891543"/>
                          <a:pt x="1906307" y="1879013"/>
                          <a:pt x="1821356" y="1890496"/>
                        </a:cubicBezTo>
                        <a:cubicBezTo>
                          <a:pt x="1736405" y="1901979"/>
                          <a:pt x="1355972" y="1861464"/>
                          <a:pt x="1018330" y="1890496"/>
                        </a:cubicBezTo>
                        <a:cubicBezTo>
                          <a:pt x="680688" y="1919528"/>
                          <a:pt x="321952" y="1818721"/>
                          <a:pt x="0" y="1890496"/>
                        </a:cubicBezTo>
                        <a:cubicBezTo>
                          <a:pt x="-17880" y="1674245"/>
                          <a:pt x="20710" y="1573609"/>
                          <a:pt x="0" y="1380062"/>
                        </a:cubicBezTo>
                        <a:cubicBezTo>
                          <a:pt x="-20710" y="1186515"/>
                          <a:pt x="24431" y="1081097"/>
                          <a:pt x="0" y="907438"/>
                        </a:cubicBezTo>
                        <a:cubicBezTo>
                          <a:pt x="-24431" y="733779"/>
                          <a:pt x="39888" y="585667"/>
                          <a:pt x="0" y="434814"/>
                        </a:cubicBezTo>
                        <a:cubicBezTo>
                          <a:pt x="-39888" y="283961"/>
                          <a:pt x="24254" y="20201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glow rad="101600">
              <a:schemeClr val="bg1">
                <a:alpha val="40000"/>
              </a:schemeClr>
            </a:glow>
          </a:effectLst>
        </p:spPr>
        <p:txBody>
          <a:bodyPr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kern="1200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>
              <a:solidFill>
                <a:schemeClr val="bg1"/>
              </a:solidFill>
              <a:latin typeface="Outfit SemiBold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4DFA3A1-97D9-9342-2769-017989F44E42}"/>
              </a:ext>
            </a:extLst>
          </p:cNvPr>
          <p:cNvSpPr txBox="1"/>
          <p:nvPr/>
        </p:nvSpPr>
        <p:spPr>
          <a:xfrm>
            <a:off x="1110463" y="3044205"/>
            <a:ext cx="1089197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Outfit SemiBold" pitchFamily="2" charset="0"/>
              </a:rPr>
              <a:t>Must be purchased through a private insurance company approved by Medicare</a:t>
            </a:r>
          </a:p>
          <a:p>
            <a:endParaRPr lang="en-US" sz="1400" dirty="0">
              <a:solidFill>
                <a:schemeClr val="bg1"/>
              </a:solidFill>
              <a:latin typeface="Outfit SemiBold" pitchFamily="2" charset="0"/>
            </a:endParaRPr>
          </a:p>
          <a:p>
            <a:r>
              <a:rPr lang="en-US" dirty="0">
                <a:solidFill>
                  <a:schemeClr val="bg1"/>
                </a:solidFill>
                <a:latin typeface="Outfit SemiBold" pitchFamily="2" charset="0"/>
              </a:rPr>
              <a:t>Prescription drug formularies vary by company and change annually</a:t>
            </a:r>
          </a:p>
          <a:p>
            <a:endParaRPr lang="en-US" sz="1200" dirty="0">
              <a:solidFill>
                <a:schemeClr val="bg1"/>
              </a:solidFill>
              <a:latin typeface="Outfit SemiBold" pitchFamily="2" charset="0"/>
            </a:endParaRPr>
          </a:p>
          <a:p>
            <a:r>
              <a:rPr lang="en-US" dirty="0">
                <a:solidFill>
                  <a:schemeClr val="bg1"/>
                </a:solidFill>
                <a:latin typeface="Outfit SemiBold" pitchFamily="2" charset="0"/>
              </a:rPr>
              <a:t>Purchased separately as stand-alone or often included with Medicare Advantage Plans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94E9EB8-1224-6139-6260-75CFB6257F86}"/>
              </a:ext>
            </a:extLst>
          </p:cNvPr>
          <p:cNvGrpSpPr/>
          <p:nvPr/>
        </p:nvGrpSpPr>
        <p:grpSpPr>
          <a:xfrm>
            <a:off x="271759" y="-64305"/>
            <a:ext cx="1958636" cy="1592187"/>
            <a:chOff x="462711" y="123567"/>
            <a:chExt cx="1958636" cy="1592187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AA1B1A7-CA0A-EE9A-CA05-787BE237FA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994474" y="707983"/>
              <a:ext cx="426873" cy="423353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B8984F2-E397-2B01-206E-33191C740F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rgbClr val="309EFF">
                  <a:tint val="45000"/>
                  <a:satMod val="400000"/>
                </a:srgbClr>
              </a:duotone>
              <a:alphaModFix amt="20000"/>
            </a:blip>
            <a:stretch>
              <a:fillRect/>
            </a:stretch>
          </p:blipFill>
          <p:spPr>
            <a:xfrm rot="1250831">
              <a:off x="462711" y="123567"/>
              <a:ext cx="1735159" cy="1592187"/>
            </a:xfrm>
            <a:prstGeom prst="rect">
              <a:avLst/>
            </a:prstGeom>
            <a:effectLst>
              <a:glow rad="228600">
                <a:schemeClr val="accent2">
                  <a:lumMod val="20000"/>
                  <a:lumOff val="80000"/>
                  <a:alpha val="40000"/>
                </a:schemeClr>
              </a:glow>
            </a:effectLst>
          </p:spPr>
        </p:pic>
      </p:grp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D2FA9731-6FC7-4A7E-5227-6008D5335FF9}"/>
              </a:ext>
            </a:extLst>
          </p:cNvPr>
          <p:cNvSpPr txBox="1">
            <a:spLocks/>
          </p:cNvSpPr>
          <p:nvPr/>
        </p:nvSpPr>
        <p:spPr>
          <a:xfrm>
            <a:off x="10197208" y="5178344"/>
            <a:ext cx="1718498" cy="546093"/>
          </a:xfrm>
          <a:custGeom>
            <a:avLst/>
            <a:gdLst>
              <a:gd name="connsiteX0" fmla="*/ 0 w 1718498"/>
              <a:gd name="connsiteY0" fmla="*/ 0 h 546093"/>
              <a:gd name="connsiteX1" fmla="*/ 607203 w 1718498"/>
              <a:gd name="connsiteY1" fmla="*/ 0 h 546093"/>
              <a:gd name="connsiteX2" fmla="*/ 1197220 w 1718498"/>
              <a:gd name="connsiteY2" fmla="*/ 0 h 546093"/>
              <a:gd name="connsiteX3" fmla="*/ 1718498 w 1718498"/>
              <a:gd name="connsiteY3" fmla="*/ 0 h 546093"/>
              <a:gd name="connsiteX4" fmla="*/ 1718498 w 1718498"/>
              <a:gd name="connsiteY4" fmla="*/ 546093 h 546093"/>
              <a:gd name="connsiteX5" fmla="*/ 1180035 w 1718498"/>
              <a:gd name="connsiteY5" fmla="*/ 546093 h 546093"/>
              <a:gd name="connsiteX6" fmla="*/ 607203 w 1718498"/>
              <a:gd name="connsiteY6" fmla="*/ 546093 h 546093"/>
              <a:gd name="connsiteX7" fmla="*/ 0 w 1718498"/>
              <a:gd name="connsiteY7" fmla="*/ 546093 h 546093"/>
              <a:gd name="connsiteX8" fmla="*/ 0 w 1718498"/>
              <a:gd name="connsiteY8" fmla="*/ 0 h 546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8498" h="546093" fill="none" extrusionOk="0">
                <a:moveTo>
                  <a:pt x="0" y="0"/>
                </a:moveTo>
                <a:cubicBezTo>
                  <a:pt x="188616" y="-12784"/>
                  <a:pt x="383536" y="13540"/>
                  <a:pt x="607203" y="0"/>
                </a:cubicBezTo>
                <a:cubicBezTo>
                  <a:pt x="830870" y="-13540"/>
                  <a:pt x="920104" y="13454"/>
                  <a:pt x="1197220" y="0"/>
                </a:cubicBezTo>
                <a:cubicBezTo>
                  <a:pt x="1474336" y="-13454"/>
                  <a:pt x="1499325" y="-18208"/>
                  <a:pt x="1718498" y="0"/>
                </a:cubicBezTo>
                <a:cubicBezTo>
                  <a:pt x="1733360" y="161453"/>
                  <a:pt x="1694010" y="349287"/>
                  <a:pt x="1718498" y="546093"/>
                </a:cubicBezTo>
                <a:cubicBezTo>
                  <a:pt x="1596616" y="558223"/>
                  <a:pt x="1304274" y="521374"/>
                  <a:pt x="1180035" y="546093"/>
                </a:cubicBezTo>
                <a:cubicBezTo>
                  <a:pt x="1055796" y="570812"/>
                  <a:pt x="810446" y="550347"/>
                  <a:pt x="607203" y="546093"/>
                </a:cubicBezTo>
                <a:cubicBezTo>
                  <a:pt x="403960" y="541839"/>
                  <a:pt x="261636" y="526828"/>
                  <a:pt x="0" y="546093"/>
                </a:cubicBezTo>
                <a:cubicBezTo>
                  <a:pt x="-25298" y="333249"/>
                  <a:pt x="-20631" y="134138"/>
                  <a:pt x="0" y="0"/>
                </a:cubicBezTo>
                <a:close/>
              </a:path>
              <a:path w="1718498" h="546093" stroke="0" extrusionOk="0">
                <a:moveTo>
                  <a:pt x="0" y="0"/>
                </a:moveTo>
                <a:cubicBezTo>
                  <a:pt x="144706" y="-15747"/>
                  <a:pt x="344893" y="13149"/>
                  <a:pt x="555648" y="0"/>
                </a:cubicBezTo>
                <a:cubicBezTo>
                  <a:pt x="766403" y="-13149"/>
                  <a:pt x="966455" y="23966"/>
                  <a:pt x="1076925" y="0"/>
                </a:cubicBezTo>
                <a:cubicBezTo>
                  <a:pt x="1187395" y="-23966"/>
                  <a:pt x="1568611" y="-19344"/>
                  <a:pt x="1718498" y="0"/>
                </a:cubicBezTo>
                <a:cubicBezTo>
                  <a:pt x="1704803" y="159569"/>
                  <a:pt x="1726021" y="284308"/>
                  <a:pt x="1718498" y="546093"/>
                </a:cubicBezTo>
                <a:cubicBezTo>
                  <a:pt x="1523180" y="526530"/>
                  <a:pt x="1320143" y="568508"/>
                  <a:pt x="1180035" y="546093"/>
                </a:cubicBezTo>
                <a:cubicBezTo>
                  <a:pt x="1039927" y="523678"/>
                  <a:pt x="868855" y="548623"/>
                  <a:pt x="572833" y="546093"/>
                </a:cubicBezTo>
                <a:cubicBezTo>
                  <a:pt x="276811" y="543563"/>
                  <a:pt x="127980" y="537184"/>
                  <a:pt x="0" y="546093"/>
                </a:cubicBezTo>
                <a:cubicBezTo>
                  <a:pt x="-10730" y="358884"/>
                  <a:pt x="15934" y="186916"/>
                  <a:pt x="0" y="0"/>
                </a:cubicBezTo>
                <a:close/>
              </a:path>
            </a:pathLst>
          </a:custGeom>
          <a:solidFill>
            <a:schemeClr val="accent2">
              <a:alpha val="57000"/>
            </a:schemeClr>
          </a:solidFill>
          <a:ln>
            <a:solidFill>
              <a:srgbClr val="56868C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chemeClr val="accent1"/>
                </a:solidFill>
                <a:latin typeface="Outfit SemiBold" pitchFamily="2" charset="0"/>
              </a:rPr>
              <a:t>Medicare guidance at no-cost to you!</a:t>
            </a:r>
          </a:p>
        </p:txBody>
      </p:sp>
    </p:spTree>
    <p:extLst>
      <p:ext uri="{BB962C8B-B14F-4D97-AF65-F5344CB8AC3E}">
        <p14:creationId xmlns:p14="http://schemas.microsoft.com/office/powerpoint/2010/main" val="37806776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E8E68E2-440F-83A5-946E-D61EEEA4D7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5119" y="1"/>
            <a:ext cx="2255420" cy="2267108"/>
          </a:xfrm>
          <a:prstGeom prst="rect">
            <a:avLst/>
          </a:prstGeom>
        </p:spPr>
      </p:pic>
      <p:pic>
        <p:nvPicPr>
          <p:cNvPr id="2" name="Google Shape;132;p15">
            <a:extLst>
              <a:ext uri="{FF2B5EF4-FFF2-40B4-BE49-F238E27FC236}">
                <a16:creationId xmlns:a16="http://schemas.microsoft.com/office/drawing/2014/main" id="{A4036004-D093-CD19-D51F-6C6B18F435D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0546" y="5498482"/>
            <a:ext cx="1340837" cy="1361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33;p15">
            <a:extLst>
              <a:ext uri="{FF2B5EF4-FFF2-40B4-BE49-F238E27FC236}">
                <a16:creationId xmlns:a16="http://schemas.microsoft.com/office/drawing/2014/main" id="{79502513-3712-2AB3-B9B4-38ACAAD635B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8362" y="5552549"/>
            <a:ext cx="1481158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34;p15">
            <a:extLst>
              <a:ext uri="{FF2B5EF4-FFF2-40B4-BE49-F238E27FC236}">
                <a16:creationId xmlns:a16="http://schemas.microsoft.com/office/drawing/2014/main" id="{4D9B5467-8DB9-5C13-27CF-11B40829155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5363" y="5550601"/>
            <a:ext cx="1380049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35;p15">
            <a:extLst>
              <a:ext uri="{FF2B5EF4-FFF2-40B4-BE49-F238E27FC236}">
                <a16:creationId xmlns:a16="http://schemas.microsoft.com/office/drawing/2014/main" id="{FBF0D675-AD96-8887-34A9-79991095ADD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1582" y="5550601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36;p15">
            <a:extLst>
              <a:ext uri="{FF2B5EF4-FFF2-40B4-BE49-F238E27FC236}">
                <a16:creationId xmlns:a16="http://schemas.microsoft.com/office/drawing/2014/main" id="{9A50FA69-3249-4DEA-7001-50E2655F8F9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89149" y="5424617"/>
            <a:ext cx="1367302" cy="1433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15">
            <a:extLst>
              <a:ext uri="{FF2B5EF4-FFF2-40B4-BE49-F238E27FC236}">
                <a16:creationId xmlns:a16="http://schemas.microsoft.com/office/drawing/2014/main" id="{F007EC7D-FD6A-BF06-698B-3D326AF0470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03181" y="5550601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38;p15">
            <a:extLst>
              <a:ext uri="{FF2B5EF4-FFF2-40B4-BE49-F238E27FC236}">
                <a16:creationId xmlns:a16="http://schemas.microsoft.com/office/drawing/2014/main" id="{40AC89B0-6C77-17DE-F339-E12F5F93E85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03164" y="5551739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134;p15">
            <a:extLst>
              <a:ext uri="{FF2B5EF4-FFF2-40B4-BE49-F238E27FC236}">
                <a16:creationId xmlns:a16="http://schemas.microsoft.com/office/drawing/2014/main" id="{DDC079AF-3463-A229-C255-EA27AF3D990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34475" y="5549463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135;p15">
            <a:extLst>
              <a:ext uri="{FF2B5EF4-FFF2-40B4-BE49-F238E27FC236}">
                <a16:creationId xmlns:a16="http://schemas.microsoft.com/office/drawing/2014/main" id="{3A58E154-8B06-90C5-CB81-6477108DCD4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41482" y="5521615"/>
            <a:ext cx="1394815" cy="1335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36;p15">
            <a:extLst>
              <a:ext uri="{FF2B5EF4-FFF2-40B4-BE49-F238E27FC236}">
                <a16:creationId xmlns:a16="http://schemas.microsoft.com/office/drawing/2014/main" id="{3FE70316-639D-EE06-84D2-03B38AC84DD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41975" y="5556780"/>
            <a:ext cx="1380049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137;p15">
            <a:extLst>
              <a:ext uri="{FF2B5EF4-FFF2-40B4-BE49-F238E27FC236}">
                <a16:creationId xmlns:a16="http://schemas.microsoft.com/office/drawing/2014/main" id="{1219CBEA-4C5B-CBA0-6FF9-624D5B917D9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43081" y="5555642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138;p15">
            <a:extLst>
              <a:ext uri="{FF2B5EF4-FFF2-40B4-BE49-F238E27FC236}">
                <a16:creationId xmlns:a16="http://schemas.microsoft.com/office/drawing/2014/main" id="{2059C3B3-D66A-563B-A53B-FF6007B463E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43064" y="5550601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140;p15">
            <a:extLst>
              <a:ext uri="{FF2B5EF4-FFF2-40B4-BE49-F238E27FC236}">
                <a16:creationId xmlns:a16="http://schemas.microsoft.com/office/drawing/2014/main" id="{70AEBFD0-E12F-05F5-E2BE-DB40EDF6DFB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77679"/>
          <a:stretch/>
        </p:blipFill>
        <p:spPr>
          <a:xfrm rot="-2700000" flipH="1">
            <a:off x="8269183" y="5921463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142;p15">
            <a:extLst>
              <a:ext uri="{FF2B5EF4-FFF2-40B4-BE49-F238E27FC236}">
                <a16:creationId xmlns:a16="http://schemas.microsoft.com/office/drawing/2014/main" id="{58D07110-81E8-C149-753A-65C38E450F9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77679"/>
          <a:stretch/>
        </p:blipFill>
        <p:spPr>
          <a:xfrm rot="2700000">
            <a:off x="11179491" y="5934025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144;p15">
            <a:extLst>
              <a:ext uri="{FF2B5EF4-FFF2-40B4-BE49-F238E27FC236}">
                <a16:creationId xmlns:a16="http://schemas.microsoft.com/office/drawing/2014/main" id="{86FC8E11-77A7-2EF1-16DD-0E4C045B456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r="77679"/>
          <a:stretch/>
        </p:blipFill>
        <p:spPr>
          <a:xfrm rot="2700000">
            <a:off x="3864655" y="5851106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146;p15">
            <a:extLst>
              <a:ext uri="{FF2B5EF4-FFF2-40B4-BE49-F238E27FC236}">
                <a16:creationId xmlns:a16="http://schemas.microsoft.com/office/drawing/2014/main" id="{C30CA806-6534-8C8D-66E6-87189B5D7A3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r="77679"/>
          <a:stretch/>
        </p:blipFill>
        <p:spPr>
          <a:xfrm rot="-2700000" flipH="1">
            <a:off x="5661837" y="5851107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148;p15">
            <a:extLst>
              <a:ext uri="{FF2B5EF4-FFF2-40B4-BE49-F238E27FC236}">
                <a16:creationId xmlns:a16="http://schemas.microsoft.com/office/drawing/2014/main" id="{69E686EE-2FEF-2DBD-2253-123979BA052C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r="77679"/>
          <a:stretch/>
        </p:blipFill>
        <p:spPr>
          <a:xfrm rot="-2700000" flipH="1">
            <a:off x="2613237" y="5898169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150;p15">
            <a:extLst>
              <a:ext uri="{FF2B5EF4-FFF2-40B4-BE49-F238E27FC236}">
                <a16:creationId xmlns:a16="http://schemas.microsoft.com/office/drawing/2014/main" id="{B3E4A619-A860-28D5-C2ED-DB82E7AFDB07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r="77679"/>
          <a:stretch/>
        </p:blipFill>
        <p:spPr>
          <a:xfrm rot="2700000">
            <a:off x="7233062" y="5835519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152;p15">
            <a:extLst>
              <a:ext uri="{FF2B5EF4-FFF2-40B4-BE49-F238E27FC236}">
                <a16:creationId xmlns:a16="http://schemas.microsoft.com/office/drawing/2014/main" id="{2ED777C1-22BB-7635-1962-4BBBB87E2CFD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r="77679"/>
          <a:stretch/>
        </p:blipFill>
        <p:spPr>
          <a:xfrm rot="2700000">
            <a:off x="4768124" y="5954819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156;p15">
            <a:extLst>
              <a:ext uri="{FF2B5EF4-FFF2-40B4-BE49-F238E27FC236}">
                <a16:creationId xmlns:a16="http://schemas.microsoft.com/office/drawing/2014/main" id="{3387F9F9-60F6-1D46-B138-8EFFF45EB19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r="77679"/>
          <a:stretch/>
        </p:blipFill>
        <p:spPr>
          <a:xfrm rot="2700000">
            <a:off x="8871000" y="6010498"/>
            <a:ext cx="302625" cy="3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158;p15">
            <a:extLst>
              <a:ext uri="{FF2B5EF4-FFF2-40B4-BE49-F238E27FC236}">
                <a16:creationId xmlns:a16="http://schemas.microsoft.com/office/drawing/2014/main" id="{C11E0E27-3F12-6162-A3B1-2EB4B0C92C0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77679"/>
          <a:stretch/>
        </p:blipFill>
        <p:spPr>
          <a:xfrm rot="-2700000" flipH="1">
            <a:off x="6504187" y="5898169"/>
            <a:ext cx="302625" cy="301062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141;p15">
            <a:extLst>
              <a:ext uri="{FF2B5EF4-FFF2-40B4-BE49-F238E27FC236}">
                <a16:creationId xmlns:a16="http://schemas.microsoft.com/office/drawing/2014/main" id="{4C0BC71B-636E-8128-3A4C-FE18F683586E}"/>
              </a:ext>
            </a:extLst>
          </p:cNvPr>
          <p:cNvSpPr/>
          <p:nvPr/>
        </p:nvSpPr>
        <p:spPr>
          <a:xfrm flipH="1">
            <a:off x="9108045" y="6152182"/>
            <a:ext cx="145412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9" name="Google Shape;141;p15">
            <a:extLst>
              <a:ext uri="{FF2B5EF4-FFF2-40B4-BE49-F238E27FC236}">
                <a16:creationId xmlns:a16="http://schemas.microsoft.com/office/drawing/2014/main" id="{61DF672E-449F-B977-B204-46FF8A074341}"/>
              </a:ext>
            </a:extLst>
          </p:cNvPr>
          <p:cNvSpPr/>
          <p:nvPr/>
        </p:nvSpPr>
        <p:spPr>
          <a:xfrm>
            <a:off x="8195630" y="6056400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0" name="Google Shape;141;p15">
            <a:extLst>
              <a:ext uri="{FF2B5EF4-FFF2-40B4-BE49-F238E27FC236}">
                <a16:creationId xmlns:a16="http://schemas.microsoft.com/office/drawing/2014/main" id="{DA0A6A98-26EC-5671-F46C-E2DB7A543B2D}"/>
              </a:ext>
            </a:extLst>
          </p:cNvPr>
          <p:cNvSpPr/>
          <p:nvPr/>
        </p:nvSpPr>
        <p:spPr>
          <a:xfrm>
            <a:off x="7151321" y="5979152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1" name="Google Shape;141;p15">
            <a:extLst>
              <a:ext uri="{FF2B5EF4-FFF2-40B4-BE49-F238E27FC236}">
                <a16:creationId xmlns:a16="http://schemas.microsoft.com/office/drawing/2014/main" id="{A32D47EB-1C57-F168-5042-B2A95E81061F}"/>
              </a:ext>
            </a:extLst>
          </p:cNvPr>
          <p:cNvSpPr/>
          <p:nvPr/>
        </p:nvSpPr>
        <p:spPr>
          <a:xfrm>
            <a:off x="3935412" y="6048700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" name="Google Shape;141;p15">
            <a:extLst>
              <a:ext uri="{FF2B5EF4-FFF2-40B4-BE49-F238E27FC236}">
                <a16:creationId xmlns:a16="http://schemas.microsoft.com/office/drawing/2014/main" id="{08490351-FE19-976F-728D-5A5753A1F39C}"/>
              </a:ext>
            </a:extLst>
          </p:cNvPr>
          <p:cNvSpPr/>
          <p:nvPr/>
        </p:nvSpPr>
        <p:spPr>
          <a:xfrm flipH="1">
            <a:off x="2838513" y="6048700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3" name="Google Shape;141;p15">
            <a:extLst>
              <a:ext uri="{FF2B5EF4-FFF2-40B4-BE49-F238E27FC236}">
                <a16:creationId xmlns:a16="http://schemas.microsoft.com/office/drawing/2014/main" id="{4B11AE68-1E59-AEC3-19AB-03E8B3602458}"/>
              </a:ext>
            </a:extLst>
          </p:cNvPr>
          <p:cNvSpPr/>
          <p:nvPr/>
        </p:nvSpPr>
        <p:spPr>
          <a:xfrm>
            <a:off x="11126702" y="6068961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4" name="Google Shape;141;p15">
            <a:extLst>
              <a:ext uri="{FF2B5EF4-FFF2-40B4-BE49-F238E27FC236}">
                <a16:creationId xmlns:a16="http://schemas.microsoft.com/office/drawing/2014/main" id="{65ACA5D2-E49F-95FA-E423-223981DCEA2C}"/>
              </a:ext>
            </a:extLst>
          </p:cNvPr>
          <p:cNvSpPr/>
          <p:nvPr/>
        </p:nvSpPr>
        <p:spPr>
          <a:xfrm flipH="1">
            <a:off x="5006202" y="6105350"/>
            <a:ext cx="195441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5" name="Google Shape;141;p15">
            <a:extLst>
              <a:ext uri="{FF2B5EF4-FFF2-40B4-BE49-F238E27FC236}">
                <a16:creationId xmlns:a16="http://schemas.microsoft.com/office/drawing/2014/main" id="{20FFCB7C-5BE5-E264-21A3-EC7B05998879}"/>
              </a:ext>
            </a:extLst>
          </p:cNvPr>
          <p:cNvSpPr/>
          <p:nvPr/>
        </p:nvSpPr>
        <p:spPr>
          <a:xfrm>
            <a:off x="5576526" y="6003859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00" name="Google Shape;132;p15">
            <a:extLst>
              <a:ext uri="{FF2B5EF4-FFF2-40B4-BE49-F238E27FC236}">
                <a16:creationId xmlns:a16="http://schemas.microsoft.com/office/drawing/2014/main" id="{A89C55E3-D9A2-C171-BA84-EADC4F9242E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09591" y="5498482"/>
            <a:ext cx="1461040" cy="1307399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41;p15">
            <a:extLst>
              <a:ext uri="{FF2B5EF4-FFF2-40B4-BE49-F238E27FC236}">
                <a16:creationId xmlns:a16="http://schemas.microsoft.com/office/drawing/2014/main" id="{42F639C4-9F1B-C32F-1028-399381021EF5}"/>
              </a:ext>
            </a:extLst>
          </p:cNvPr>
          <p:cNvSpPr/>
          <p:nvPr/>
        </p:nvSpPr>
        <p:spPr>
          <a:xfrm flipH="1">
            <a:off x="6725667" y="6055001"/>
            <a:ext cx="195441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34" name="Google Shape;136;p15">
            <a:extLst>
              <a:ext uri="{FF2B5EF4-FFF2-40B4-BE49-F238E27FC236}">
                <a16:creationId xmlns:a16="http://schemas.microsoft.com/office/drawing/2014/main" id="{32A750B8-41C6-0102-479C-A6BE115CF82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91523" y="5521615"/>
            <a:ext cx="1340837" cy="130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6;p15">
            <a:extLst>
              <a:ext uri="{FF2B5EF4-FFF2-40B4-BE49-F238E27FC236}">
                <a16:creationId xmlns:a16="http://schemas.microsoft.com/office/drawing/2014/main" id="{994BA5BD-17A7-AE07-1D01-15D94B02965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01626" y="5752285"/>
            <a:ext cx="1094888" cy="1110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54;p15">
            <a:extLst>
              <a:ext uri="{FF2B5EF4-FFF2-40B4-BE49-F238E27FC236}">
                <a16:creationId xmlns:a16="http://schemas.microsoft.com/office/drawing/2014/main" id="{A33F60D0-7A4A-4EF3-122A-35F4321F3298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r="77679"/>
          <a:stretch/>
        </p:blipFill>
        <p:spPr>
          <a:xfrm rot="-2700000" flipH="1">
            <a:off x="9982892" y="5917968"/>
            <a:ext cx="302625" cy="301062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1;p15">
            <a:extLst>
              <a:ext uri="{FF2B5EF4-FFF2-40B4-BE49-F238E27FC236}">
                <a16:creationId xmlns:a16="http://schemas.microsoft.com/office/drawing/2014/main" id="{38B064FD-8034-434D-73BD-CA0ACFB27DF3}"/>
              </a:ext>
            </a:extLst>
          </p:cNvPr>
          <p:cNvSpPr/>
          <p:nvPr/>
        </p:nvSpPr>
        <p:spPr>
          <a:xfrm flipH="1">
            <a:off x="10207965" y="6066764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41" name="Google Shape;132;p15">
            <a:extLst>
              <a:ext uri="{FF2B5EF4-FFF2-40B4-BE49-F238E27FC236}">
                <a16:creationId xmlns:a16="http://schemas.microsoft.com/office/drawing/2014/main" id="{451FBF1D-F590-A5BF-C355-179744492FB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37820" y="5423478"/>
            <a:ext cx="1492199" cy="1433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4;p15">
            <a:extLst>
              <a:ext uri="{FF2B5EF4-FFF2-40B4-BE49-F238E27FC236}">
                <a16:creationId xmlns:a16="http://schemas.microsoft.com/office/drawing/2014/main" id="{641AA8EE-D18A-643A-0A87-8D6D5BAD589C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r="77679"/>
          <a:stretch/>
        </p:blipFill>
        <p:spPr>
          <a:xfrm rot="-2700000" flipH="1">
            <a:off x="593050" y="6059047"/>
            <a:ext cx="302625" cy="301062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41;p15">
            <a:extLst>
              <a:ext uri="{FF2B5EF4-FFF2-40B4-BE49-F238E27FC236}">
                <a16:creationId xmlns:a16="http://schemas.microsoft.com/office/drawing/2014/main" id="{D4D743F8-9E19-61C6-CE76-6A73A4F6BEB6}"/>
              </a:ext>
            </a:extLst>
          </p:cNvPr>
          <p:cNvSpPr/>
          <p:nvPr/>
        </p:nvSpPr>
        <p:spPr>
          <a:xfrm flipH="1">
            <a:off x="811099" y="6193983"/>
            <a:ext cx="148545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52" name="Google Shape;156;p15">
            <a:extLst>
              <a:ext uri="{FF2B5EF4-FFF2-40B4-BE49-F238E27FC236}">
                <a16:creationId xmlns:a16="http://schemas.microsoft.com/office/drawing/2014/main" id="{7886516E-851F-4C24-B566-E4AFEDB5C9C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r="77679"/>
          <a:stretch/>
        </p:blipFill>
        <p:spPr>
          <a:xfrm rot="2700000">
            <a:off x="1757429" y="5988241"/>
            <a:ext cx="302625" cy="301062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41;p15">
            <a:extLst>
              <a:ext uri="{FF2B5EF4-FFF2-40B4-BE49-F238E27FC236}">
                <a16:creationId xmlns:a16="http://schemas.microsoft.com/office/drawing/2014/main" id="{0489C556-8B1B-EFE1-25F6-E5B8519CE084}"/>
              </a:ext>
            </a:extLst>
          </p:cNvPr>
          <p:cNvSpPr/>
          <p:nvPr/>
        </p:nvSpPr>
        <p:spPr>
          <a:xfrm flipH="1">
            <a:off x="1994474" y="6129925"/>
            <a:ext cx="145412" cy="458061"/>
          </a:xfrm>
          <a:custGeom>
            <a:avLst/>
            <a:gdLst/>
            <a:ahLst/>
            <a:cxnLst/>
            <a:rect l="l" t="t" r="r" b="b"/>
            <a:pathLst>
              <a:path w="8390" h="21480" extrusionOk="0">
                <a:moveTo>
                  <a:pt x="0" y="21480"/>
                </a:moveTo>
                <a:cubicBezTo>
                  <a:pt x="224" y="18683"/>
                  <a:pt x="-56" y="8279"/>
                  <a:pt x="1342" y="4699"/>
                </a:cubicBezTo>
                <a:cubicBezTo>
                  <a:pt x="2740" y="1119"/>
                  <a:pt x="7215" y="783"/>
                  <a:pt x="8390" y="0"/>
                </a:cubicBezTo>
              </a:path>
            </a:pathLst>
          </a:custGeom>
          <a:noFill/>
          <a:ln w="9525" cap="flat" cmpd="sng">
            <a:solidFill>
              <a:srgbClr val="54945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1" name="Picture 10" descr="A white letter o with a star in the middle&#10;&#10;Description automatically generated with low confidence">
            <a:extLst>
              <a:ext uri="{FF2B5EF4-FFF2-40B4-BE49-F238E27FC236}">
                <a16:creationId xmlns:a16="http://schemas.microsoft.com/office/drawing/2014/main" id="{CD5582BC-3ACE-9DFC-3FC1-2F8A00C7F9F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95957" y="6608074"/>
            <a:ext cx="1616348" cy="182021"/>
          </a:xfrm>
          <a:prstGeom prst="rect">
            <a:avLst/>
          </a:prstGeom>
        </p:spPr>
      </p:pic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1B4BC1F0-1DF5-4F15-B992-4D022CBCB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7268" y="297115"/>
            <a:ext cx="7438768" cy="495691"/>
          </a:xfr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r>
              <a:rPr lang="en-US" sz="3800" noProof="0" dirty="0">
                <a:solidFill>
                  <a:srgbClr val="53945C"/>
                </a:solidFill>
                <a:latin typeface="Outfit SemiBold" pitchFamily="2" charset="0"/>
              </a:rPr>
              <a:t>2023 Prescription Drug Stages</a:t>
            </a:r>
          </a:p>
        </p:txBody>
      </p:sp>
      <p:pic>
        <p:nvPicPr>
          <p:cNvPr id="16" name="Picture 15" descr="A group of colorful donuts&#10;&#10;Description automatically generated with low confidence">
            <a:extLst>
              <a:ext uri="{FF2B5EF4-FFF2-40B4-BE49-F238E27FC236}">
                <a16:creationId xmlns:a16="http://schemas.microsoft.com/office/drawing/2014/main" id="{4F00F3A1-F0B6-0ECF-50D2-38421D1DDFE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25" y="1924647"/>
            <a:ext cx="3505394" cy="2804315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2888AD5B-3BB7-9FC3-CA88-209B1C1988FA}"/>
              </a:ext>
            </a:extLst>
          </p:cNvPr>
          <p:cNvGrpSpPr/>
          <p:nvPr/>
        </p:nvGrpSpPr>
        <p:grpSpPr>
          <a:xfrm>
            <a:off x="3643531" y="1337872"/>
            <a:ext cx="6082953" cy="985893"/>
            <a:chOff x="3643531" y="1337872"/>
            <a:chExt cx="6082953" cy="985893"/>
          </a:xfrm>
        </p:grpSpPr>
        <p:sp>
          <p:nvSpPr>
            <p:cNvPr id="63" name="Arrow: Pentagon 62">
              <a:extLst>
                <a:ext uri="{FF2B5EF4-FFF2-40B4-BE49-F238E27FC236}">
                  <a16:creationId xmlns:a16="http://schemas.microsoft.com/office/drawing/2014/main" id="{8868981D-BE07-217D-FABE-FB052C03B3C1}"/>
                </a:ext>
              </a:extLst>
            </p:cNvPr>
            <p:cNvSpPr/>
            <p:nvPr/>
          </p:nvSpPr>
          <p:spPr>
            <a:xfrm>
              <a:off x="4061806" y="1538326"/>
              <a:ext cx="2408863" cy="597481"/>
            </a:xfrm>
            <a:prstGeom prst="homePlate">
              <a:avLst/>
            </a:prstGeom>
            <a:solidFill>
              <a:srgbClr val="D5F4FF">
                <a:alpha val="57000"/>
              </a:srgbClr>
            </a:solidFill>
            <a:ln>
              <a:solidFill>
                <a:schemeClr val="accent1"/>
              </a:solidFill>
              <a:extLst>
                <a:ext uri="{C807C97D-BFC1-408E-A445-0C87EB9F89A2}">
                  <ask:lineSketchStyleProps xmlns:ask="http://schemas.microsoft.com/office/drawing/2018/sketchyshapes" sd="2149863161">
                    <a:custGeom>
                      <a:avLst/>
                      <a:gdLst>
                        <a:gd name="connsiteX0" fmla="*/ 0 w 3266965"/>
                        <a:gd name="connsiteY0" fmla="*/ 0 h 1078826"/>
                        <a:gd name="connsiteX1" fmla="*/ 2727552 w 3266965"/>
                        <a:gd name="connsiteY1" fmla="*/ 0 h 1078826"/>
                        <a:gd name="connsiteX2" fmla="*/ 3266965 w 3266965"/>
                        <a:gd name="connsiteY2" fmla="*/ 539413 h 1078826"/>
                        <a:gd name="connsiteX3" fmla="*/ 2727552 w 3266965"/>
                        <a:gd name="connsiteY3" fmla="*/ 1078826 h 1078826"/>
                        <a:gd name="connsiteX4" fmla="*/ 0 w 3266965"/>
                        <a:gd name="connsiteY4" fmla="*/ 1078826 h 1078826"/>
                        <a:gd name="connsiteX5" fmla="*/ 0 w 3266965"/>
                        <a:gd name="connsiteY5" fmla="*/ 0 h 10788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266965" h="1078826" fill="none" extrusionOk="0">
                          <a:moveTo>
                            <a:pt x="0" y="0"/>
                          </a:moveTo>
                          <a:cubicBezTo>
                            <a:pt x="434836" y="-66338"/>
                            <a:pt x="1366416" y="-101149"/>
                            <a:pt x="2727552" y="0"/>
                          </a:cubicBezTo>
                          <a:cubicBezTo>
                            <a:pt x="2911836" y="245083"/>
                            <a:pt x="3048605" y="375497"/>
                            <a:pt x="3266965" y="539413"/>
                          </a:cubicBezTo>
                          <a:cubicBezTo>
                            <a:pt x="3124834" y="676267"/>
                            <a:pt x="2833065" y="1063891"/>
                            <a:pt x="2727552" y="1078826"/>
                          </a:cubicBezTo>
                          <a:cubicBezTo>
                            <a:pt x="2163561" y="1142586"/>
                            <a:pt x="426190" y="1179196"/>
                            <a:pt x="0" y="1078826"/>
                          </a:cubicBezTo>
                          <a:cubicBezTo>
                            <a:pt x="-47328" y="709655"/>
                            <a:pt x="21247" y="113649"/>
                            <a:pt x="0" y="0"/>
                          </a:cubicBezTo>
                          <a:close/>
                        </a:path>
                        <a:path w="3266965" h="1078826" stroke="0" extrusionOk="0">
                          <a:moveTo>
                            <a:pt x="0" y="0"/>
                          </a:moveTo>
                          <a:cubicBezTo>
                            <a:pt x="1140586" y="46381"/>
                            <a:pt x="2219218" y="3646"/>
                            <a:pt x="2727552" y="0"/>
                          </a:cubicBezTo>
                          <a:cubicBezTo>
                            <a:pt x="3029700" y="234350"/>
                            <a:pt x="3214999" y="479789"/>
                            <a:pt x="3266965" y="539413"/>
                          </a:cubicBezTo>
                          <a:cubicBezTo>
                            <a:pt x="3257143" y="646283"/>
                            <a:pt x="2945115" y="913369"/>
                            <a:pt x="2727552" y="1078826"/>
                          </a:cubicBezTo>
                          <a:cubicBezTo>
                            <a:pt x="2419567" y="1023254"/>
                            <a:pt x="682690" y="1031956"/>
                            <a:pt x="0" y="1078826"/>
                          </a:cubicBezTo>
                          <a:cubicBezTo>
                            <a:pt x="-94345" y="603322"/>
                            <a:pt x="15865" y="479474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Outfit SemiBold" pitchFamily="2" charset="0"/>
              </a:endParaRPr>
            </a:p>
          </p:txBody>
        </p:sp>
        <p:sp>
          <p:nvSpPr>
            <p:cNvPr id="20" name="Content Placeholder 16">
              <a:extLst>
                <a:ext uri="{FF2B5EF4-FFF2-40B4-BE49-F238E27FC236}">
                  <a16:creationId xmlns:a16="http://schemas.microsoft.com/office/drawing/2014/main" id="{7F92CF14-7890-853B-BC19-2C6233E74FE7}"/>
                </a:ext>
              </a:extLst>
            </p:cNvPr>
            <p:cNvSpPr txBox="1">
              <a:spLocks/>
            </p:cNvSpPr>
            <p:nvPr/>
          </p:nvSpPr>
          <p:spPr>
            <a:xfrm>
              <a:off x="6959692" y="1337872"/>
              <a:ext cx="2766792" cy="985893"/>
            </a:xfrm>
            <a:prstGeom prst="rect">
              <a:avLst/>
            </a:prstGeom>
            <a:solidFill>
              <a:srgbClr val="53945C"/>
            </a:solidFill>
            <a:ln w="19050">
              <a:solidFill>
                <a:schemeClr val="accent2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2766792"/>
                        <a:gd name="connsiteY0" fmla="*/ 0 h 985893"/>
                        <a:gd name="connsiteX1" fmla="*/ 608694 w 2766792"/>
                        <a:gd name="connsiteY1" fmla="*/ 0 h 985893"/>
                        <a:gd name="connsiteX2" fmla="*/ 1189721 w 2766792"/>
                        <a:gd name="connsiteY2" fmla="*/ 0 h 985893"/>
                        <a:gd name="connsiteX3" fmla="*/ 1770747 w 2766792"/>
                        <a:gd name="connsiteY3" fmla="*/ 0 h 985893"/>
                        <a:gd name="connsiteX4" fmla="*/ 2241102 w 2766792"/>
                        <a:gd name="connsiteY4" fmla="*/ 0 h 985893"/>
                        <a:gd name="connsiteX5" fmla="*/ 2766792 w 2766792"/>
                        <a:gd name="connsiteY5" fmla="*/ 0 h 985893"/>
                        <a:gd name="connsiteX6" fmla="*/ 2766792 w 2766792"/>
                        <a:gd name="connsiteY6" fmla="*/ 502805 h 985893"/>
                        <a:gd name="connsiteX7" fmla="*/ 2766792 w 2766792"/>
                        <a:gd name="connsiteY7" fmla="*/ 985893 h 985893"/>
                        <a:gd name="connsiteX8" fmla="*/ 2213434 w 2766792"/>
                        <a:gd name="connsiteY8" fmla="*/ 985893 h 985893"/>
                        <a:gd name="connsiteX9" fmla="*/ 1743079 w 2766792"/>
                        <a:gd name="connsiteY9" fmla="*/ 985893 h 985893"/>
                        <a:gd name="connsiteX10" fmla="*/ 1272724 w 2766792"/>
                        <a:gd name="connsiteY10" fmla="*/ 985893 h 985893"/>
                        <a:gd name="connsiteX11" fmla="*/ 691698 w 2766792"/>
                        <a:gd name="connsiteY11" fmla="*/ 985893 h 985893"/>
                        <a:gd name="connsiteX12" fmla="*/ 0 w 2766792"/>
                        <a:gd name="connsiteY12" fmla="*/ 985893 h 985893"/>
                        <a:gd name="connsiteX13" fmla="*/ 0 w 2766792"/>
                        <a:gd name="connsiteY13" fmla="*/ 473229 h 985893"/>
                        <a:gd name="connsiteX14" fmla="*/ 0 w 2766792"/>
                        <a:gd name="connsiteY14" fmla="*/ 0 h 98589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2766792" h="985893" fill="none" extrusionOk="0">
                          <a:moveTo>
                            <a:pt x="0" y="0"/>
                          </a:moveTo>
                          <a:cubicBezTo>
                            <a:pt x="143263" y="-47175"/>
                            <a:pt x="304914" y="27260"/>
                            <a:pt x="608694" y="0"/>
                          </a:cubicBezTo>
                          <a:cubicBezTo>
                            <a:pt x="912474" y="-27260"/>
                            <a:pt x="992729" y="66420"/>
                            <a:pt x="1189721" y="0"/>
                          </a:cubicBezTo>
                          <a:cubicBezTo>
                            <a:pt x="1386713" y="-66420"/>
                            <a:pt x="1499790" y="22603"/>
                            <a:pt x="1770747" y="0"/>
                          </a:cubicBezTo>
                          <a:cubicBezTo>
                            <a:pt x="2041704" y="-22603"/>
                            <a:pt x="2074190" y="720"/>
                            <a:pt x="2241102" y="0"/>
                          </a:cubicBezTo>
                          <a:cubicBezTo>
                            <a:pt x="2408014" y="-720"/>
                            <a:pt x="2608802" y="8652"/>
                            <a:pt x="2766792" y="0"/>
                          </a:cubicBezTo>
                          <a:cubicBezTo>
                            <a:pt x="2788850" y="110127"/>
                            <a:pt x="2761304" y="365132"/>
                            <a:pt x="2766792" y="502805"/>
                          </a:cubicBezTo>
                          <a:cubicBezTo>
                            <a:pt x="2772280" y="640478"/>
                            <a:pt x="2737923" y="879138"/>
                            <a:pt x="2766792" y="985893"/>
                          </a:cubicBezTo>
                          <a:cubicBezTo>
                            <a:pt x="2592817" y="992305"/>
                            <a:pt x="2366017" y="927970"/>
                            <a:pt x="2213434" y="985893"/>
                          </a:cubicBezTo>
                          <a:cubicBezTo>
                            <a:pt x="2060851" y="1043816"/>
                            <a:pt x="1884558" y="958261"/>
                            <a:pt x="1743079" y="985893"/>
                          </a:cubicBezTo>
                          <a:cubicBezTo>
                            <a:pt x="1601601" y="1013525"/>
                            <a:pt x="1482358" y="934973"/>
                            <a:pt x="1272724" y="985893"/>
                          </a:cubicBezTo>
                          <a:cubicBezTo>
                            <a:pt x="1063091" y="1036813"/>
                            <a:pt x="937546" y="982846"/>
                            <a:pt x="691698" y="985893"/>
                          </a:cubicBezTo>
                          <a:cubicBezTo>
                            <a:pt x="445850" y="988940"/>
                            <a:pt x="344996" y="926713"/>
                            <a:pt x="0" y="985893"/>
                          </a:cubicBezTo>
                          <a:cubicBezTo>
                            <a:pt x="-51052" y="850966"/>
                            <a:pt x="14155" y="648306"/>
                            <a:pt x="0" y="473229"/>
                          </a:cubicBezTo>
                          <a:cubicBezTo>
                            <a:pt x="-14155" y="298152"/>
                            <a:pt x="24031" y="163373"/>
                            <a:pt x="0" y="0"/>
                          </a:cubicBezTo>
                          <a:close/>
                        </a:path>
                        <a:path w="2766792" h="985893" stroke="0" extrusionOk="0">
                          <a:moveTo>
                            <a:pt x="0" y="0"/>
                          </a:moveTo>
                          <a:cubicBezTo>
                            <a:pt x="225795" y="-43976"/>
                            <a:pt x="367069" y="48137"/>
                            <a:pt x="525690" y="0"/>
                          </a:cubicBezTo>
                          <a:cubicBezTo>
                            <a:pt x="684311" y="-48137"/>
                            <a:pt x="882988" y="4903"/>
                            <a:pt x="996045" y="0"/>
                          </a:cubicBezTo>
                          <a:cubicBezTo>
                            <a:pt x="1109102" y="-4903"/>
                            <a:pt x="1385478" y="54853"/>
                            <a:pt x="1604739" y="0"/>
                          </a:cubicBezTo>
                          <a:cubicBezTo>
                            <a:pt x="1824000" y="-54853"/>
                            <a:pt x="1931931" y="28800"/>
                            <a:pt x="2130430" y="0"/>
                          </a:cubicBezTo>
                          <a:cubicBezTo>
                            <a:pt x="2328929" y="-28800"/>
                            <a:pt x="2459771" y="23808"/>
                            <a:pt x="2766792" y="0"/>
                          </a:cubicBezTo>
                          <a:cubicBezTo>
                            <a:pt x="2810133" y="239516"/>
                            <a:pt x="2762324" y="266062"/>
                            <a:pt x="2766792" y="512664"/>
                          </a:cubicBezTo>
                          <a:cubicBezTo>
                            <a:pt x="2771260" y="759266"/>
                            <a:pt x="2711137" y="750379"/>
                            <a:pt x="2766792" y="985893"/>
                          </a:cubicBezTo>
                          <a:cubicBezTo>
                            <a:pt x="2547798" y="1015792"/>
                            <a:pt x="2407556" y="978761"/>
                            <a:pt x="2213434" y="985893"/>
                          </a:cubicBezTo>
                          <a:cubicBezTo>
                            <a:pt x="2019312" y="993025"/>
                            <a:pt x="1916903" y="982770"/>
                            <a:pt x="1743079" y="985893"/>
                          </a:cubicBezTo>
                          <a:cubicBezTo>
                            <a:pt x="1569255" y="989016"/>
                            <a:pt x="1382620" y="983161"/>
                            <a:pt x="1189721" y="985893"/>
                          </a:cubicBezTo>
                          <a:cubicBezTo>
                            <a:pt x="996822" y="988625"/>
                            <a:pt x="831624" y="932482"/>
                            <a:pt x="636362" y="985893"/>
                          </a:cubicBezTo>
                          <a:cubicBezTo>
                            <a:pt x="441100" y="1039304"/>
                            <a:pt x="183733" y="924408"/>
                            <a:pt x="0" y="985893"/>
                          </a:cubicBezTo>
                          <a:cubicBezTo>
                            <a:pt x="-11018" y="746666"/>
                            <a:pt x="31176" y="711950"/>
                            <a:pt x="0" y="473229"/>
                          </a:cubicBezTo>
                          <a:cubicBezTo>
                            <a:pt x="-31176" y="234508"/>
                            <a:pt x="56324" y="207469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>
              <a:glow rad="101600">
                <a:schemeClr val="accent3">
                  <a:satMod val="175000"/>
                  <a:alpha val="40000"/>
                </a:schemeClr>
              </a:glow>
            </a:effectLst>
          </p:spPr>
          <p:txBody>
            <a:bodyPr anchor="ctr"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Font typeface="Arial" panose="020B0604020202020204" pitchFamily="34" charset="0"/>
                <a:buNone/>
                <a:defRPr sz="1400" kern="1200" spc="1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dirty="0">
                  <a:solidFill>
                    <a:schemeClr val="bg1"/>
                  </a:solidFill>
                  <a:latin typeface="Outfit SemiBold" pitchFamily="2" charset="0"/>
                </a:rPr>
                <a:t>You pay 100% of your medication cost until you reach the deductible</a:t>
              </a:r>
            </a:p>
          </p:txBody>
        </p:sp>
        <p:sp>
          <p:nvSpPr>
            <p:cNvPr id="19" name="Arrow: Notched Right 18">
              <a:extLst>
                <a:ext uri="{FF2B5EF4-FFF2-40B4-BE49-F238E27FC236}">
                  <a16:creationId xmlns:a16="http://schemas.microsoft.com/office/drawing/2014/main" id="{D28D80CA-C870-7281-D5D5-FE97CC152916}"/>
                </a:ext>
              </a:extLst>
            </p:cNvPr>
            <p:cNvSpPr/>
            <p:nvPr/>
          </p:nvSpPr>
          <p:spPr>
            <a:xfrm>
              <a:off x="3643531" y="1425454"/>
              <a:ext cx="2541025" cy="808680"/>
            </a:xfrm>
            <a:prstGeom prst="notchedRightArrow">
              <a:avLst/>
            </a:prstGeom>
            <a:solidFill>
              <a:srgbClr val="53945C"/>
            </a:solidFill>
            <a:ln w="19050">
              <a:solidFill>
                <a:schemeClr val="accent2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2007266"/>
                        <a:gd name="connsiteY0" fmla="*/ 0 h 331656"/>
                        <a:gd name="connsiteX1" fmla="*/ 632227 w 2007266"/>
                        <a:gd name="connsiteY1" fmla="*/ 0 h 331656"/>
                        <a:gd name="connsiteX2" fmla="*/ 1282868 w 2007266"/>
                        <a:gd name="connsiteY2" fmla="*/ 0 h 331656"/>
                        <a:gd name="connsiteX3" fmla="*/ 1841438 w 2007266"/>
                        <a:gd name="connsiteY3" fmla="*/ 0 h 331656"/>
                        <a:gd name="connsiteX4" fmla="*/ 2007266 w 2007266"/>
                        <a:gd name="connsiteY4" fmla="*/ 165828 h 331656"/>
                        <a:gd name="connsiteX5" fmla="*/ 1841438 w 2007266"/>
                        <a:gd name="connsiteY5" fmla="*/ 331656 h 331656"/>
                        <a:gd name="connsiteX6" fmla="*/ 1209211 w 2007266"/>
                        <a:gd name="connsiteY6" fmla="*/ 331656 h 331656"/>
                        <a:gd name="connsiteX7" fmla="*/ 632227 w 2007266"/>
                        <a:gd name="connsiteY7" fmla="*/ 331656 h 331656"/>
                        <a:gd name="connsiteX8" fmla="*/ 0 w 2007266"/>
                        <a:gd name="connsiteY8" fmla="*/ 331656 h 331656"/>
                        <a:gd name="connsiteX9" fmla="*/ 0 w 2007266"/>
                        <a:gd name="connsiteY9" fmla="*/ 0 h 33165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2007266" h="331656" fill="none" extrusionOk="0">
                          <a:moveTo>
                            <a:pt x="0" y="0"/>
                          </a:moveTo>
                          <a:cubicBezTo>
                            <a:pt x="127995" y="-16219"/>
                            <a:pt x="492557" y="23019"/>
                            <a:pt x="632227" y="0"/>
                          </a:cubicBezTo>
                          <a:cubicBezTo>
                            <a:pt x="771897" y="-23019"/>
                            <a:pt x="958235" y="24895"/>
                            <a:pt x="1282868" y="0"/>
                          </a:cubicBezTo>
                          <a:cubicBezTo>
                            <a:pt x="1607501" y="-24895"/>
                            <a:pt x="1702556" y="16390"/>
                            <a:pt x="1841438" y="0"/>
                          </a:cubicBezTo>
                          <a:cubicBezTo>
                            <a:pt x="1902333" y="73080"/>
                            <a:pt x="1960005" y="129308"/>
                            <a:pt x="2007266" y="165828"/>
                          </a:cubicBezTo>
                          <a:cubicBezTo>
                            <a:pt x="1937954" y="247284"/>
                            <a:pt x="1893750" y="274052"/>
                            <a:pt x="1841438" y="331656"/>
                          </a:cubicBezTo>
                          <a:cubicBezTo>
                            <a:pt x="1545093" y="316943"/>
                            <a:pt x="1496665" y="342443"/>
                            <a:pt x="1209211" y="331656"/>
                          </a:cubicBezTo>
                          <a:cubicBezTo>
                            <a:pt x="921757" y="320869"/>
                            <a:pt x="911007" y="335101"/>
                            <a:pt x="632227" y="331656"/>
                          </a:cubicBezTo>
                          <a:cubicBezTo>
                            <a:pt x="353447" y="328211"/>
                            <a:pt x="238627" y="361338"/>
                            <a:pt x="0" y="331656"/>
                          </a:cubicBezTo>
                          <a:cubicBezTo>
                            <a:pt x="-8316" y="197745"/>
                            <a:pt x="2174" y="98545"/>
                            <a:pt x="0" y="0"/>
                          </a:cubicBezTo>
                          <a:close/>
                        </a:path>
                        <a:path w="2007266" h="331656" stroke="0" extrusionOk="0">
                          <a:moveTo>
                            <a:pt x="0" y="0"/>
                          </a:moveTo>
                          <a:cubicBezTo>
                            <a:pt x="204231" y="-10135"/>
                            <a:pt x="342887" y="-3445"/>
                            <a:pt x="595398" y="0"/>
                          </a:cubicBezTo>
                          <a:cubicBezTo>
                            <a:pt x="847909" y="3445"/>
                            <a:pt x="945454" y="20839"/>
                            <a:pt x="1153968" y="0"/>
                          </a:cubicBezTo>
                          <a:cubicBezTo>
                            <a:pt x="1362482" y="-20839"/>
                            <a:pt x="1691221" y="-7054"/>
                            <a:pt x="1841438" y="0"/>
                          </a:cubicBezTo>
                          <a:cubicBezTo>
                            <a:pt x="1870136" y="39445"/>
                            <a:pt x="1931177" y="90886"/>
                            <a:pt x="2007266" y="165828"/>
                          </a:cubicBezTo>
                          <a:cubicBezTo>
                            <a:pt x="1936685" y="237948"/>
                            <a:pt x="1891947" y="283899"/>
                            <a:pt x="1841438" y="331656"/>
                          </a:cubicBezTo>
                          <a:cubicBezTo>
                            <a:pt x="1696453" y="321521"/>
                            <a:pt x="1347264" y="302622"/>
                            <a:pt x="1190797" y="331656"/>
                          </a:cubicBezTo>
                          <a:cubicBezTo>
                            <a:pt x="1034330" y="360690"/>
                            <a:pt x="729601" y="303298"/>
                            <a:pt x="540155" y="331656"/>
                          </a:cubicBezTo>
                          <a:cubicBezTo>
                            <a:pt x="350709" y="360014"/>
                            <a:pt x="152508" y="337761"/>
                            <a:pt x="0" y="331656"/>
                          </a:cubicBezTo>
                          <a:cubicBezTo>
                            <a:pt x="-8063" y="234233"/>
                            <a:pt x="16142" y="11256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Outfit SemiBold" pitchFamily="2" charset="0"/>
                </a:rPr>
                <a:t>Deductible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6FD3B3F-A9FF-B00C-2F17-A0B980C9E8EC}"/>
              </a:ext>
            </a:extLst>
          </p:cNvPr>
          <p:cNvGrpSpPr/>
          <p:nvPr/>
        </p:nvGrpSpPr>
        <p:grpSpPr>
          <a:xfrm>
            <a:off x="271759" y="-64305"/>
            <a:ext cx="1958636" cy="1592187"/>
            <a:chOff x="462711" y="123567"/>
            <a:chExt cx="1958636" cy="1592187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9ED51739-CB01-470C-4C59-08FDFD8822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994474" y="707983"/>
              <a:ext cx="426873" cy="423353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F18BF487-7F3D-C56A-1A2F-229888CCC8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rgbClr val="309EFF">
                  <a:tint val="45000"/>
                  <a:satMod val="400000"/>
                </a:srgbClr>
              </a:duotone>
              <a:alphaModFix amt="20000"/>
            </a:blip>
            <a:stretch>
              <a:fillRect/>
            </a:stretch>
          </p:blipFill>
          <p:spPr>
            <a:xfrm rot="1250831">
              <a:off x="462711" y="123567"/>
              <a:ext cx="1735159" cy="1592187"/>
            </a:xfrm>
            <a:prstGeom prst="rect">
              <a:avLst/>
            </a:prstGeom>
            <a:effectLst>
              <a:glow rad="228600">
                <a:schemeClr val="accent2">
                  <a:lumMod val="20000"/>
                  <a:lumOff val="80000"/>
                  <a:alpha val="40000"/>
                </a:schemeClr>
              </a:glow>
            </a:effectLst>
          </p:spPr>
        </p:pic>
      </p:grp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F29A794E-7A08-238D-FA94-177D4FF0983B}"/>
              </a:ext>
            </a:extLst>
          </p:cNvPr>
          <p:cNvSpPr txBox="1">
            <a:spLocks/>
          </p:cNvSpPr>
          <p:nvPr/>
        </p:nvSpPr>
        <p:spPr>
          <a:xfrm>
            <a:off x="10197208" y="5178344"/>
            <a:ext cx="1718498" cy="546093"/>
          </a:xfrm>
          <a:custGeom>
            <a:avLst/>
            <a:gdLst>
              <a:gd name="connsiteX0" fmla="*/ 0 w 1718498"/>
              <a:gd name="connsiteY0" fmla="*/ 0 h 546093"/>
              <a:gd name="connsiteX1" fmla="*/ 607203 w 1718498"/>
              <a:gd name="connsiteY1" fmla="*/ 0 h 546093"/>
              <a:gd name="connsiteX2" fmla="*/ 1197220 w 1718498"/>
              <a:gd name="connsiteY2" fmla="*/ 0 h 546093"/>
              <a:gd name="connsiteX3" fmla="*/ 1718498 w 1718498"/>
              <a:gd name="connsiteY3" fmla="*/ 0 h 546093"/>
              <a:gd name="connsiteX4" fmla="*/ 1718498 w 1718498"/>
              <a:gd name="connsiteY4" fmla="*/ 546093 h 546093"/>
              <a:gd name="connsiteX5" fmla="*/ 1180035 w 1718498"/>
              <a:gd name="connsiteY5" fmla="*/ 546093 h 546093"/>
              <a:gd name="connsiteX6" fmla="*/ 607203 w 1718498"/>
              <a:gd name="connsiteY6" fmla="*/ 546093 h 546093"/>
              <a:gd name="connsiteX7" fmla="*/ 0 w 1718498"/>
              <a:gd name="connsiteY7" fmla="*/ 546093 h 546093"/>
              <a:gd name="connsiteX8" fmla="*/ 0 w 1718498"/>
              <a:gd name="connsiteY8" fmla="*/ 0 h 546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8498" h="546093" fill="none" extrusionOk="0">
                <a:moveTo>
                  <a:pt x="0" y="0"/>
                </a:moveTo>
                <a:cubicBezTo>
                  <a:pt x="188616" y="-12784"/>
                  <a:pt x="383536" y="13540"/>
                  <a:pt x="607203" y="0"/>
                </a:cubicBezTo>
                <a:cubicBezTo>
                  <a:pt x="830870" y="-13540"/>
                  <a:pt x="920104" y="13454"/>
                  <a:pt x="1197220" y="0"/>
                </a:cubicBezTo>
                <a:cubicBezTo>
                  <a:pt x="1474336" y="-13454"/>
                  <a:pt x="1499325" y="-18208"/>
                  <a:pt x="1718498" y="0"/>
                </a:cubicBezTo>
                <a:cubicBezTo>
                  <a:pt x="1733360" y="161453"/>
                  <a:pt x="1694010" y="349287"/>
                  <a:pt x="1718498" y="546093"/>
                </a:cubicBezTo>
                <a:cubicBezTo>
                  <a:pt x="1596616" y="558223"/>
                  <a:pt x="1304274" y="521374"/>
                  <a:pt x="1180035" y="546093"/>
                </a:cubicBezTo>
                <a:cubicBezTo>
                  <a:pt x="1055796" y="570812"/>
                  <a:pt x="810446" y="550347"/>
                  <a:pt x="607203" y="546093"/>
                </a:cubicBezTo>
                <a:cubicBezTo>
                  <a:pt x="403960" y="541839"/>
                  <a:pt x="261636" y="526828"/>
                  <a:pt x="0" y="546093"/>
                </a:cubicBezTo>
                <a:cubicBezTo>
                  <a:pt x="-25298" y="333249"/>
                  <a:pt x="-20631" y="134138"/>
                  <a:pt x="0" y="0"/>
                </a:cubicBezTo>
                <a:close/>
              </a:path>
              <a:path w="1718498" h="546093" stroke="0" extrusionOk="0">
                <a:moveTo>
                  <a:pt x="0" y="0"/>
                </a:moveTo>
                <a:cubicBezTo>
                  <a:pt x="144706" y="-15747"/>
                  <a:pt x="344893" y="13149"/>
                  <a:pt x="555648" y="0"/>
                </a:cubicBezTo>
                <a:cubicBezTo>
                  <a:pt x="766403" y="-13149"/>
                  <a:pt x="966455" y="23966"/>
                  <a:pt x="1076925" y="0"/>
                </a:cubicBezTo>
                <a:cubicBezTo>
                  <a:pt x="1187395" y="-23966"/>
                  <a:pt x="1568611" y="-19344"/>
                  <a:pt x="1718498" y="0"/>
                </a:cubicBezTo>
                <a:cubicBezTo>
                  <a:pt x="1704803" y="159569"/>
                  <a:pt x="1726021" y="284308"/>
                  <a:pt x="1718498" y="546093"/>
                </a:cubicBezTo>
                <a:cubicBezTo>
                  <a:pt x="1523180" y="526530"/>
                  <a:pt x="1320143" y="568508"/>
                  <a:pt x="1180035" y="546093"/>
                </a:cubicBezTo>
                <a:cubicBezTo>
                  <a:pt x="1039927" y="523678"/>
                  <a:pt x="868855" y="548623"/>
                  <a:pt x="572833" y="546093"/>
                </a:cubicBezTo>
                <a:cubicBezTo>
                  <a:pt x="276811" y="543563"/>
                  <a:pt x="127980" y="537184"/>
                  <a:pt x="0" y="546093"/>
                </a:cubicBezTo>
                <a:cubicBezTo>
                  <a:pt x="-10730" y="358884"/>
                  <a:pt x="15934" y="186916"/>
                  <a:pt x="0" y="0"/>
                </a:cubicBezTo>
                <a:close/>
              </a:path>
            </a:pathLst>
          </a:custGeom>
          <a:solidFill>
            <a:schemeClr val="accent2">
              <a:alpha val="57000"/>
            </a:schemeClr>
          </a:solidFill>
          <a:ln>
            <a:solidFill>
              <a:srgbClr val="56868C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chemeClr val="accent1"/>
                </a:solidFill>
                <a:latin typeface="Outfit SemiBold" pitchFamily="2" charset="0"/>
              </a:rPr>
              <a:t>Medicare guidance at no-cost to you!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D15E6EF2-F633-0A95-515F-A72D37CB270D}"/>
              </a:ext>
            </a:extLst>
          </p:cNvPr>
          <p:cNvGrpSpPr/>
          <p:nvPr/>
        </p:nvGrpSpPr>
        <p:grpSpPr>
          <a:xfrm>
            <a:off x="3627208" y="2465612"/>
            <a:ext cx="6094816" cy="898684"/>
            <a:chOff x="3627208" y="2465612"/>
            <a:chExt cx="6094816" cy="898684"/>
          </a:xfrm>
        </p:grpSpPr>
        <p:sp>
          <p:nvSpPr>
            <p:cNvPr id="64" name="Arrow: Pentagon 63">
              <a:extLst>
                <a:ext uri="{FF2B5EF4-FFF2-40B4-BE49-F238E27FC236}">
                  <a16:creationId xmlns:a16="http://schemas.microsoft.com/office/drawing/2014/main" id="{2D59E9F7-FD89-19DC-A85A-4CF6803D5BEE}"/>
                </a:ext>
              </a:extLst>
            </p:cNvPr>
            <p:cNvSpPr/>
            <p:nvPr/>
          </p:nvSpPr>
          <p:spPr>
            <a:xfrm>
              <a:off x="4061806" y="2666179"/>
              <a:ext cx="2408863" cy="597481"/>
            </a:xfrm>
            <a:prstGeom prst="homePlate">
              <a:avLst/>
            </a:prstGeom>
            <a:solidFill>
              <a:srgbClr val="D5F4FF">
                <a:alpha val="57000"/>
              </a:srgbClr>
            </a:solidFill>
            <a:ln>
              <a:solidFill>
                <a:schemeClr val="accent1"/>
              </a:solidFill>
              <a:extLst>
                <a:ext uri="{C807C97D-BFC1-408E-A445-0C87EB9F89A2}">
                  <ask:lineSketchStyleProps xmlns:ask="http://schemas.microsoft.com/office/drawing/2018/sketchyshapes" sd="2149863161">
                    <a:custGeom>
                      <a:avLst/>
                      <a:gdLst>
                        <a:gd name="connsiteX0" fmla="*/ 0 w 3266965"/>
                        <a:gd name="connsiteY0" fmla="*/ 0 h 1078826"/>
                        <a:gd name="connsiteX1" fmla="*/ 2727552 w 3266965"/>
                        <a:gd name="connsiteY1" fmla="*/ 0 h 1078826"/>
                        <a:gd name="connsiteX2" fmla="*/ 3266965 w 3266965"/>
                        <a:gd name="connsiteY2" fmla="*/ 539413 h 1078826"/>
                        <a:gd name="connsiteX3" fmla="*/ 2727552 w 3266965"/>
                        <a:gd name="connsiteY3" fmla="*/ 1078826 h 1078826"/>
                        <a:gd name="connsiteX4" fmla="*/ 0 w 3266965"/>
                        <a:gd name="connsiteY4" fmla="*/ 1078826 h 1078826"/>
                        <a:gd name="connsiteX5" fmla="*/ 0 w 3266965"/>
                        <a:gd name="connsiteY5" fmla="*/ 0 h 10788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266965" h="1078826" fill="none" extrusionOk="0">
                          <a:moveTo>
                            <a:pt x="0" y="0"/>
                          </a:moveTo>
                          <a:cubicBezTo>
                            <a:pt x="434836" y="-66338"/>
                            <a:pt x="1366416" y="-101149"/>
                            <a:pt x="2727552" y="0"/>
                          </a:cubicBezTo>
                          <a:cubicBezTo>
                            <a:pt x="2911836" y="245083"/>
                            <a:pt x="3048605" y="375497"/>
                            <a:pt x="3266965" y="539413"/>
                          </a:cubicBezTo>
                          <a:cubicBezTo>
                            <a:pt x="3124834" y="676267"/>
                            <a:pt x="2833065" y="1063891"/>
                            <a:pt x="2727552" y="1078826"/>
                          </a:cubicBezTo>
                          <a:cubicBezTo>
                            <a:pt x="2163561" y="1142586"/>
                            <a:pt x="426190" y="1179196"/>
                            <a:pt x="0" y="1078826"/>
                          </a:cubicBezTo>
                          <a:cubicBezTo>
                            <a:pt x="-47328" y="709655"/>
                            <a:pt x="21247" y="113649"/>
                            <a:pt x="0" y="0"/>
                          </a:cubicBezTo>
                          <a:close/>
                        </a:path>
                        <a:path w="3266965" h="1078826" stroke="0" extrusionOk="0">
                          <a:moveTo>
                            <a:pt x="0" y="0"/>
                          </a:moveTo>
                          <a:cubicBezTo>
                            <a:pt x="1140586" y="46381"/>
                            <a:pt x="2219218" y="3646"/>
                            <a:pt x="2727552" y="0"/>
                          </a:cubicBezTo>
                          <a:cubicBezTo>
                            <a:pt x="3029700" y="234350"/>
                            <a:pt x="3214999" y="479789"/>
                            <a:pt x="3266965" y="539413"/>
                          </a:cubicBezTo>
                          <a:cubicBezTo>
                            <a:pt x="3257143" y="646283"/>
                            <a:pt x="2945115" y="913369"/>
                            <a:pt x="2727552" y="1078826"/>
                          </a:cubicBezTo>
                          <a:cubicBezTo>
                            <a:pt x="2419567" y="1023254"/>
                            <a:pt x="682690" y="1031956"/>
                            <a:pt x="0" y="1078826"/>
                          </a:cubicBezTo>
                          <a:cubicBezTo>
                            <a:pt x="-94345" y="603322"/>
                            <a:pt x="15865" y="479474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Outfit SemiBold" pitchFamily="2" charset="0"/>
              </a:endParaRPr>
            </a:p>
          </p:txBody>
        </p:sp>
        <p:sp>
          <p:nvSpPr>
            <p:cNvPr id="23" name="Content Placeholder 16">
              <a:extLst>
                <a:ext uri="{FF2B5EF4-FFF2-40B4-BE49-F238E27FC236}">
                  <a16:creationId xmlns:a16="http://schemas.microsoft.com/office/drawing/2014/main" id="{C714A8B1-4433-FEA9-3694-810B2B33C8B6}"/>
                </a:ext>
              </a:extLst>
            </p:cNvPr>
            <p:cNvSpPr txBox="1">
              <a:spLocks/>
            </p:cNvSpPr>
            <p:nvPr/>
          </p:nvSpPr>
          <p:spPr>
            <a:xfrm>
              <a:off x="6955232" y="2465612"/>
              <a:ext cx="2766792" cy="898684"/>
            </a:xfrm>
            <a:prstGeom prst="rect">
              <a:avLst/>
            </a:prstGeom>
            <a:solidFill>
              <a:srgbClr val="53945C"/>
            </a:solidFill>
            <a:ln w="19050">
              <a:solidFill>
                <a:schemeClr val="accent2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2766792"/>
                        <a:gd name="connsiteY0" fmla="*/ 0 h 898684"/>
                        <a:gd name="connsiteX1" fmla="*/ 608694 w 2766792"/>
                        <a:gd name="connsiteY1" fmla="*/ 0 h 898684"/>
                        <a:gd name="connsiteX2" fmla="*/ 1189721 w 2766792"/>
                        <a:gd name="connsiteY2" fmla="*/ 0 h 898684"/>
                        <a:gd name="connsiteX3" fmla="*/ 1770747 w 2766792"/>
                        <a:gd name="connsiteY3" fmla="*/ 0 h 898684"/>
                        <a:gd name="connsiteX4" fmla="*/ 2241102 w 2766792"/>
                        <a:gd name="connsiteY4" fmla="*/ 0 h 898684"/>
                        <a:gd name="connsiteX5" fmla="*/ 2766792 w 2766792"/>
                        <a:gd name="connsiteY5" fmla="*/ 0 h 898684"/>
                        <a:gd name="connsiteX6" fmla="*/ 2766792 w 2766792"/>
                        <a:gd name="connsiteY6" fmla="*/ 458329 h 898684"/>
                        <a:gd name="connsiteX7" fmla="*/ 2766792 w 2766792"/>
                        <a:gd name="connsiteY7" fmla="*/ 898684 h 898684"/>
                        <a:gd name="connsiteX8" fmla="*/ 2213434 w 2766792"/>
                        <a:gd name="connsiteY8" fmla="*/ 898684 h 898684"/>
                        <a:gd name="connsiteX9" fmla="*/ 1743079 w 2766792"/>
                        <a:gd name="connsiteY9" fmla="*/ 898684 h 898684"/>
                        <a:gd name="connsiteX10" fmla="*/ 1272724 w 2766792"/>
                        <a:gd name="connsiteY10" fmla="*/ 898684 h 898684"/>
                        <a:gd name="connsiteX11" fmla="*/ 691698 w 2766792"/>
                        <a:gd name="connsiteY11" fmla="*/ 898684 h 898684"/>
                        <a:gd name="connsiteX12" fmla="*/ 0 w 2766792"/>
                        <a:gd name="connsiteY12" fmla="*/ 898684 h 898684"/>
                        <a:gd name="connsiteX13" fmla="*/ 0 w 2766792"/>
                        <a:gd name="connsiteY13" fmla="*/ 431368 h 898684"/>
                        <a:gd name="connsiteX14" fmla="*/ 0 w 2766792"/>
                        <a:gd name="connsiteY14" fmla="*/ 0 h 89868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2766792" h="898684" fill="none" extrusionOk="0">
                          <a:moveTo>
                            <a:pt x="0" y="0"/>
                          </a:moveTo>
                          <a:cubicBezTo>
                            <a:pt x="143263" y="-47175"/>
                            <a:pt x="304914" y="27260"/>
                            <a:pt x="608694" y="0"/>
                          </a:cubicBezTo>
                          <a:cubicBezTo>
                            <a:pt x="912474" y="-27260"/>
                            <a:pt x="992729" y="66420"/>
                            <a:pt x="1189721" y="0"/>
                          </a:cubicBezTo>
                          <a:cubicBezTo>
                            <a:pt x="1386713" y="-66420"/>
                            <a:pt x="1499790" y="22603"/>
                            <a:pt x="1770747" y="0"/>
                          </a:cubicBezTo>
                          <a:cubicBezTo>
                            <a:pt x="2041704" y="-22603"/>
                            <a:pt x="2074190" y="720"/>
                            <a:pt x="2241102" y="0"/>
                          </a:cubicBezTo>
                          <a:cubicBezTo>
                            <a:pt x="2408014" y="-720"/>
                            <a:pt x="2608802" y="8652"/>
                            <a:pt x="2766792" y="0"/>
                          </a:cubicBezTo>
                          <a:cubicBezTo>
                            <a:pt x="2820007" y="219440"/>
                            <a:pt x="2719606" y="271050"/>
                            <a:pt x="2766792" y="458329"/>
                          </a:cubicBezTo>
                          <a:cubicBezTo>
                            <a:pt x="2813978" y="645608"/>
                            <a:pt x="2726816" y="716376"/>
                            <a:pt x="2766792" y="898684"/>
                          </a:cubicBezTo>
                          <a:cubicBezTo>
                            <a:pt x="2592817" y="905096"/>
                            <a:pt x="2366017" y="840761"/>
                            <a:pt x="2213434" y="898684"/>
                          </a:cubicBezTo>
                          <a:cubicBezTo>
                            <a:pt x="2060851" y="956607"/>
                            <a:pt x="1884558" y="871052"/>
                            <a:pt x="1743079" y="898684"/>
                          </a:cubicBezTo>
                          <a:cubicBezTo>
                            <a:pt x="1601601" y="926316"/>
                            <a:pt x="1482358" y="847764"/>
                            <a:pt x="1272724" y="898684"/>
                          </a:cubicBezTo>
                          <a:cubicBezTo>
                            <a:pt x="1063091" y="949604"/>
                            <a:pt x="937546" y="895637"/>
                            <a:pt x="691698" y="898684"/>
                          </a:cubicBezTo>
                          <a:cubicBezTo>
                            <a:pt x="445850" y="901731"/>
                            <a:pt x="344996" y="839504"/>
                            <a:pt x="0" y="898684"/>
                          </a:cubicBezTo>
                          <a:cubicBezTo>
                            <a:pt x="-38004" y="738405"/>
                            <a:pt x="1076" y="661731"/>
                            <a:pt x="0" y="431368"/>
                          </a:cubicBezTo>
                          <a:cubicBezTo>
                            <a:pt x="-1076" y="201005"/>
                            <a:pt x="9285" y="172641"/>
                            <a:pt x="0" y="0"/>
                          </a:cubicBezTo>
                          <a:close/>
                        </a:path>
                        <a:path w="2766792" h="898684" stroke="0" extrusionOk="0">
                          <a:moveTo>
                            <a:pt x="0" y="0"/>
                          </a:moveTo>
                          <a:cubicBezTo>
                            <a:pt x="225795" y="-43976"/>
                            <a:pt x="367069" y="48137"/>
                            <a:pt x="525690" y="0"/>
                          </a:cubicBezTo>
                          <a:cubicBezTo>
                            <a:pt x="684311" y="-48137"/>
                            <a:pt x="882988" y="4903"/>
                            <a:pt x="996045" y="0"/>
                          </a:cubicBezTo>
                          <a:cubicBezTo>
                            <a:pt x="1109102" y="-4903"/>
                            <a:pt x="1385478" y="54853"/>
                            <a:pt x="1604739" y="0"/>
                          </a:cubicBezTo>
                          <a:cubicBezTo>
                            <a:pt x="1824000" y="-54853"/>
                            <a:pt x="1931931" y="28800"/>
                            <a:pt x="2130430" y="0"/>
                          </a:cubicBezTo>
                          <a:cubicBezTo>
                            <a:pt x="2328929" y="-28800"/>
                            <a:pt x="2459771" y="23808"/>
                            <a:pt x="2766792" y="0"/>
                          </a:cubicBezTo>
                          <a:cubicBezTo>
                            <a:pt x="2815493" y="209734"/>
                            <a:pt x="2716606" y="348474"/>
                            <a:pt x="2766792" y="467316"/>
                          </a:cubicBezTo>
                          <a:cubicBezTo>
                            <a:pt x="2816978" y="586158"/>
                            <a:pt x="2737804" y="690474"/>
                            <a:pt x="2766792" y="898684"/>
                          </a:cubicBezTo>
                          <a:cubicBezTo>
                            <a:pt x="2547798" y="928583"/>
                            <a:pt x="2407556" y="891552"/>
                            <a:pt x="2213434" y="898684"/>
                          </a:cubicBezTo>
                          <a:cubicBezTo>
                            <a:pt x="2019312" y="905816"/>
                            <a:pt x="1916903" y="895561"/>
                            <a:pt x="1743079" y="898684"/>
                          </a:cubicBezTo>
                          <a:cubicBezTo>
                            <a:pt x="1569255" y="901807"/>
                            <a:pt x="1382620" y="895952"/>
                            <a:pt x="1189721" y="898684"/>
                          </a:cubicBezTo>
                          <a:cubicBezTo>
                            <a:pt x="996822" y="901416"/>
                            <a:pt x="831624" y="845273"/>
                            <a:pt x="636362" y="898684"/>
                          </a:cubicBezTo>
                          <a:cubicBezTo>
                            <a:pt x="441100" y="952095"/>
                            <a:pt x="183733" y="837199"/>
                            <a:pt x="0" y="898684"/>
                          </a:cubicBezTo>
                          <a:cubicBezTo>
                            <a:pt x="-13282" y="790422"/>
                            <a:pt x="29931" y="591813"/>
                            <a:pt x="0" y="431368"/>
                          </a:cubicBezTo>
                          <a:cubicBezTo>
                            <a:pt x="-29931" y="270923"/>
                            <a:pt x="35854" y="126740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>
              <a:glow rad="101600">
                <a:schemeClr val="accent3">
                  <a:satMod val="175000"/>
                  <a:alpha val="40000"/>
                </a:schemeClr>
              </a:glow>
            </a:effectLst>
          </p:spPr>
          <p:txBody>
            <a:bodyPr anchor="ctr"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Font typeface="Arial" panose="020B0604020202020204" pitchFamily="34" charset="0"/>
                <a:buNone/>
                <a:defRPr sz="1400" kern="1200" spc="1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dirty="0">
                  <a:solidFill>
                    <a:schemeClr val="bg1"/>
                  </a:solidFill>
                  <a:latin typeface="Outfit SemiBold" pitchFamily="2" charset="0"/>
                </a:rPr>
                <a:t>You pay a copay for medication and plan covers the rest</a:t>
              </a:r>
            </a:p>
          </p:txBody>
        </p:sp>
        <p:sp>
          <p:nvSpPr>
            <p:cNvPr id="14" name="Arrow: Notched Right 13">
              <a:extLst>
                <a:ext uri="{FF2B5EF4-FFF2-40B4-BE49-F238E27FC236}">
                  <a16:creationId xmlns:a16="http://schemas.microsoft.com/office/drawing/2014/main" id="{CC487572-6E16-A8C1-7347-0D3866D49E71}"/>
                </a:ext>
              </a:extLst>
            </p:cNvPr>
            <p:cNvSpPr/>
            <p:nvPr/>
          </p:nvSpPr>
          <p:spPr>
            <a:xfrm>
              <a:off x="3627208" y="2551852"/>
              <a:ext cx="2557347" cy="808680"/>
            </a:xfrm>
            <a:prstGeom prst="notchedRightArrow">
              <a:avLst/>
            </a:prstGeom>
            <a:solidFill>
              <a:srgbClr val="53945C"/>
            </a:solidFill>
            <a:ln w="19050">
              <a:solidFill>
                <a:schemeClr val="accent2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2007266"/>
                        <a:gd name="connsiteY0" fmla="*/ 0 h 331656"/>
                        <a:gd name="connsiteX1" fmla="*/ 632227 w 2007266"/>
                        <a:gd name="connsiteY1" fmla="*/ 0 h 331656"/>
                        <a:gd name="connsiteX2" fmla="*/ 1282868 w 2007266"/>
                        <a:gd name="connsiteY2" fmla="*/ 0 h 331656"/>
                        <a:gd name="connsiteX3" fmla="*/ 1841438 w 2007266"/>
                        <a:gd name="connsiteY3" fmla="*/ 0 h 331656"/>
                        <a:gd name="connsiteX4" fmla="*/ 2007266 w 2007266"/>
                        <a:gd name="connsiteY4" fmla="*/ 165828 h 331656"/>
                        <a:gd name="connsiteX5" fmla="*/ 1841438 w 2007266"/>
                        <a:gd name="connsiteY5" fmla="*/ 331656 h 331656"/>
                        <a:gd name="connsiteX6" fmla="*/ 1209211 w 2007266"/>
                        <a:gd name="connsiteY6" fmla="*/ 331656 h 331656"/>
                        <a:gd name="connsiteX7" fmla="*/ 632227 w 2007266"/>
                        <a:gd name="connsiteY7" fmla="*/ 331656 h 331656"/>
                        <a:gd name="connsiteX8" fmla="*/ 0 w 2007266"/>
                        <a:gd name="connsiteY8" fmla="*/ 331656 h 331656"/>
                        <a:gd name="connsiteX9" fmla="*/ 0 w 2007266"/>
                        <a:gd name="connsiteY9" fmla="*/ 0 h 33165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2007266" h="331656" fill="none" extrusionOk="0">
                          <a:moveTo>
                            <a:pt x="0" y="0"/>
                          </a:moveTo>
                          <a:cubicBezTo>
                            <a:pt x="127995" y="-16219"/>
                            <a:pt x="492557" y="23019"/>
                            <a:pt x="632227" y="0"/>
                          </a:cubicBezTo>
                          <a:cubicBezTo>
                            <a:pt x="771897" y="-23019"/>
                            <a:pt x="958235" y="24895"/>
                            <a:pt x="1282868" y="0"/>
                          </a:cubicBezTo>
                          <a:cubicBezTo>
                            <a:pt x="1607501" y="-24895"/>
                            <a:pt x="1702556" y="16390"/>
                            <a:pt x="1841438" y="0"/>
                          </a:cubicBezTo>
                          <a:cubicBezTo>
                            <a:pt x="1902333" y="73080"/>
                            <a:pt x="1960005" y="129308"/>
                            <a:pt x="2007266" y="165828"/>
                          </a:cubicBezTo>
                          <a:cubicBezTo>
                            <a:pt x="1937954" y="247284"/>
                            <a:pt x="1893750" y="274052"/>
                            <a:pt x="1841438" y="331656"/>
                          </a:cubicBezTo>
                          <a:cubicBezTo>
                            <a:pt x="1545093" y="316943"/>
                            <a:pt x="1496665" y="342443"/>
                            <a:pt x="1209211" y="331656"/>
                          </a:cubicBezTo>
                          <a:cubicBezTo>
                            <a:pt x="921757" y="320869"/>
                            <a:pt x="911007" y="335101"/>
                            <a:pt x="632227" y="331656"/>
                          </a:cubicBezTo>
                          <a:cubicBezTo>
                            <a:pt x="353447" y="328211"/>
                            <a:pt x="238627" y="361338"/>
                            <a:pt x="0" y="331656"/>
                          </a:cubicBezTo>
                          <a:cubicBezTo>
                            <a:pt x="-8316" y="197745"/>
                            <a:pt x="2174" y="98545"/>
                            <a:pt x="0" y="0"/>
                          </a:cubicBezTo>
                          <a:close/>
                        </a:path>
                        <a:path w="2007266" h="331656" stroke="0" extrusionOk="0">
                          <a:moveTo>
                            <a:pt x="0" y="0"/>
                          </a:moveTo>
                          <a:cubicBezTo>
                            <a:pt x="204231" y="-10135"/>
                            <a:pt x="342887" y="-3445"/>
                            <a:pt x="595398" y="0"/>
                          </a:cubicBezTo>
                          <a:cubicBezTo>
                            <a:pt x="847909" y="3445"/>
                            <a:pt x="945454" y="20839"/>
                            <a:pt x="1153968" y="0"/>
                          </a:cubicBezTo>
                          <a:cubicBezTo>
                            <a:pt x="1362482" y="-20839"/>
                            <a:pt x="1691221" y="-7054"/>
                            <a:pt x="1841438" y="0"/>
                          </a:cubicBezTo>
                          <a:cubicBezTo>
                            <a:pt x="1870136" y="39445"/>
                            <a:pt x="1931177" y="90886"/>
                            <a:pt x="2007266" y="165828"/>
                          </a:cubicBezTo>
                          <a:cubicBezTo>
                            <a:pt x="1936685" y="237948"/>
                            <a:pt x="1891947" y="283899"/>
                            <a:pt x="1841438" y="331656"/>
                          </a:cubicBezTo>
                          <a:cubicBezTo>
                            <a:pt x="1696453" y="321521"/>
                            <a:pt x="1347264" y="302622"/>
                            <a:pt x="1190797" y="331656"/>
                          </a:cubicBezTo>
                          <a:cubicBezTo>
                            <a:pt x="1034330" y="360690"/>
                            <a:pt x="729601" y="303298"/>
                            <a:pt x="540155" y="331656"/>
                          </a:cubicBezTo>
                          <a:cubicBezTo>
                            <a:pt x="350709" y="360014"/>
                            <a:pt x="152508" y="337761"/>
                            <a:pt x="0" y="331656"/>
                          </a:cubicBezTo>
                          <a:cubicBezTo>
                            <a:pt x="-8063" y="234233"/>
                            <a:pt x="16142" y="11256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Outfit SemiBold" pitchFamily="2" charset="0"/>
                </a:rPr>
                <a:t>Initial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C8B41B3F-E08D-6F69-458B-67B28E5211FB}"/>
              </a:ext>
            </a:extLst>
          </p:cNvPr>
          <p:cNvGrpSpPr/>
          <p:nvPr/>
        </p:nvGrpSpPr>
        <p:grpSpPr>
          <a:xfrm>
            <a:off x="3480359" y="3490566"/>
            <a:ext cx="6241665" cy="980654"/>
            <a:chOff x="3480359" y="3490566"/>
            <a:chExt cx="6241665" cy="980654"/>
          </a:xfrm>
        </p:grpSpPr>
        <p:sp>
          <p:nvSpPr>
            <p:cNvPr id="65" name="Arrow: Pentagon 64">
              <a:extLst>
                <a:ext uri="{FF2B5EF4-FFF2-40B4-BE49-F238E27FC236}">
                  <a16:creationId xmlns:a16="http://schemas.microsoft.com/office/drawing/2014/main" id="{1D214DD7-9E54-0B80-7A30-5CC9C29537AC}"/>
                </a:ext>
              </a:extLst>
            </p:cNvPr>
            <p:cNvSpPr/>
            <p:nvPr/>
          </p:nvSpPr>
          <p:spPr>
            <a:xfrm>
              <a:off x="4061806" y="3750618"/>
              <a:ext cx="2408863" cy="597481"/>
            </a:xfrm>
            <a:prstGeom prst="homePlate">
              <a:avLst/>
            </a:prstGeom>
            <a:solidFill>
              <a:srgbClr val="D5F4FF">
                <a:alpha val="57000"/>
              </a:srgbClr>
            </a:solidFill>
            <a:ln>
              <a:solidFill>
                <a:schemeClr val="accent1"/>
              </a:solidFill>
              <a:extLst>
                <a:ext uri="{C807C97D-BFC1-408E-A445-0C87EB9F89A2}">
                  <ask:lineSketchStyleProps xmlns:ask="http://schemas.microsoft.com/office/drawing/2018/sketchyshapes" sd="2149863161">
                    <a:custGeom>
                      <a:avLst/>
                      <a:gdLst>
                        <a:gd name="connsiteX0" fmla="*/ 0 w 3266965"/>
                        <a:gd name="connsiteY0" fmla="*/ 0 h 1078826"/>
                        <a:gd name="connsiteX1" fmla="*/ 2727552 w 3266965"/>
                        <a:gd name="connsiteY1" fmla="*/ 0 h 1078826"/>
                        <a:gd name="connsiteX2" fmla="*/ 3266965 w 3266965"/>
                        <a:gd name="connsiteY2" fmla="*/ 539413 h 1078826"/>
                        <a:gd name="connsiteX3" fmla="*/ 2727552 w 3266965"/>
                        <a:gd name="connsiteY3" fmla="*/ 1078826 h 1078826"/>
                        <a:gd name="connsiteX4" fmla="*/ 0 w 3266965"/>
                        <a:gd name="connsiteY4" fmla="*/ 1078826 h 1078826"/>
                        <a:gd name="connsiteX5" fmla="*/ 0 w 3266965"/>
                        <a:gd name="connsiteY5" fmla="*/ 0 h 10788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266965" h="1078826" fill="none" extrusionOk="0">
                          <a:moveTo>
                            <a:pt x="0" y="0"/>
                          </a:moveTo>
                          <a:cubicBezTo>
                            <a:pt x="434836" y="-66338"/>
                            <a:pt x="1366416" y="-101149"/>
                            <a:pt x="2727552" y="0"/>
                          </a:cubicBezTo>
                          <a:cubicBezTo>
                            <a:pt x="2911836" y="245083"/>
                            <a:pt x="3048605" y="375497"/>
                            <a:pt x="3266965" y="539413"/>
                          </a:cubicBezTo>
                          <a:cubicBezTo>
                            <a:pt x="3124834" y="676267"/>
                            <a:pt x="2833065" y="1063891"/>
                            <a:pt x="2727552" y="1078826"/>
                          </a:cubicBezTo>
                          <a:cubicBezTo>
                            <a:pt x="2163561" y="1142586"/>
                            <a:pt x="426190" y="1179196"/>
                            <a:pt x="0" y="1078826"/>
                          </a:cubicBezTo>
                          <a:cubicBezTo>
                            <a:pt x="-47328" y="709655"/>
                            <a:pt x="21247" y="113649"/>
                            <a:pt x="0" y="0"/>
                          </a:cubicBezTo>
                          <a:close/>
                        </a:path>
                        <a:path w="3266965" h="1078826" stroke="0" extrusionOk="0">
                          <a:moveTo>
                            <a:pt x="0" y="0"/>
                          </a:moveTo>
                          <a:cubicBezTo>
                            <a:pt x="1140586" y="46381"/>
                            <a:pt x="2219218" y="3646"/>
                            <a:pt x="2727552" y="0"/>
                          </a:cubicBezTo>
                          <a:cubicBezTo>
                            <a:pt x="3029700" y="234350"/>
                            <a:pt x="3214999" y="479789"/>
                            <a:pt x="3266965" y="539413"/>
                          </a:cubicBezTo>
                          <a:cubicBezTo>
                            <a:pt x="3257143" y="646283"/>
                            <a:pt x="2945115" y="913369"/>
                            <a:pt x="2727552" y="1078826"/>
                          </a:cubicBezTo>
                          <a:cubicBezTo>
                            <a:pt x="2419567" y="1023254"/>
                            <a:pt x="682690" y="1031956"/>
                            <a:pt x="0" y="1078826"/>
                          </a:cubicBezTo>
                          <a:cubicBezTo>
                            <a:pt x="-94345" y="603322"/>
                            <a:pt x="15865" y="479474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Outfit SemiBold" pitchFamily="2" charset="0"/>
              </a:endParaRPr>
            </a:p>
          </p:txBody>
        </p:sp>
        <p:sp>
          <p:nvSpPr>
            <p:cNvPr id="27" name="Content Placeholder 16">
              <a:extLst>
                <a:ext uri="{FF2B5EF4-FFF2-40B4-BE49-F238E27FC236}">
                  <a16:creationId xmlns:a16="http://schemas.microsoft.com/office/drawing/2014/main" id="{C47FB6B6-7CA6-B8BC-65D8-AA3FB209ADD0}"/>
                </a:ext>
              </a:extLst>
            </p:cNvPr>
            <p:cNvSpPr txBox="1">
              <a:spLocks/>
            </p:cNvSpPr>
            <p:nvPr/>
          </p:nvSpPr>
          <p:spPr>
            <a:xfrm>
              <a:off x="6955232" y="3490566"/>
              <a:ext cx="2766792" cy="975798"/>
            </a:xfrm>
            <a:prstGeom prst="rect">
              <a:avLst/>
            </a:prstGeom>
            <a:solidFill>
              <a:srgbClr val="53945C"/>
            </a:solidFill>
            <a:ln w="19050">
              <a:solidFill>
                <a:schemeClr val="accent2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660082848">
                    <a:custGeom>
                      <a:avLst/>
                      <a:gdLst>
                        <a:gd name="connsiteX0" fmla="*/ 0 w 2766792"/>
                        <a:gd name="connsiteY0" fmla="*/ 0 h 975798"/>
                        <a:gd name="connsiteX1" fmla="*/ 498023 w 2766792"/>
                        <a:gd name="connsiteY1" fmla="*/ 0 h 975798"/>
                        <a:gd name="connsiteX2" fmla="*/ 996045 w 2766792"/>
                        <a:gd name="connsiteY2" fmla="*/ 0 h 975798"/>
                        <a:gd name="connsiteX3" fmla="*/ 1521736 w 2766792"/>
                        <a:gd name="connsiteY3" fmla="*/ 0 h 975798"/>
                        <a:gd name="connsiteX4" fmla="*/ 2130430 w 2766792"/>
                        <a:gd name="connsiteY4" fmla="*/ 0 h 975798"/>
                        <a:gd name="connsiteX5" fmla="*/ 2766792 w 2766792"/>
                        <a:gd name="connsiteY5" fmla="*/ 0 h 975798"/>
                        <a:gd name="connsiteX6" fmla="*/ 2766792 w 2766792"/>
                        <a:gd name="connsiteY6" fmla="*/ 468383 h 975798"/>
                        <a:gd name="connsiteX7" fmla="*/ 2766792 w 2766792"/>
                        <a:gd name="connsiteY7" fmla="*/ 975798 h 975798"/>
                        <a:gd name="connsiteX8" fmla="*/ 2268769 w 2766792"/>
                        <a:gd name="connsiteY8" fmla="*/ 975798 h 975798"/>
                        <a:gd name="connsiteX9" fmla="*/ 1743079 w 2766792"/>
                        <a:gd name="connsiteY9" fmla="*/ 975798 h 975798"/>
                        <a:gd name="connsiteX10" fmla="*/ 1272724 w 2766792"/>
                        <a:gd name="connsiteY10" fmla="*/ 975798 h 975798"/>
                        <a:gd name="connsiteX11" fmla="*/ 664030 w 2766792"/>
                        <a:gd name="connsiteY11" fmla="*/ 975798 h 975798"/>
                        <a:gd name="connsiteX12" fmla="*/ 0 w 2766792"/>
                        <a:gd name="connsiteY12" fmla="*/ 975798 h 975798"/>
                        <a:gd name="connsiteX13" fmla="*/ 0 w 2766792"/>
                        <a:gd name="connsiteY13" fmla="*/ 517173 h 975798"/>
                        <a:gd name="connsiteX14" fmla="*/ 0 w 2766792"/>
                        <a:gd name="connsiteY14" fmla="*/ 0 h 9757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2766792" h="975798" fill="none" extrusionOk="0">
                          <a:moveTo>
                            <a:pt x="0" y="0"/>
                          </a:moveTo>
                          <a:cubicBezTo>
                            <a:pt x="137010" y="-44096"/>
                            <a:pt x="338011" y="7782"/>
                            <a:pt x="498023" y="0"/>
                          </a:cubicBezTo>
                          <a:cubicBezTo>
                            <a:pt x="658035" y="-7782"/>
                            <a:pt x="791163" y="27235"/>
                            <a:pt x="996045" y="0"/>
                          </a:cubicBezTo>
                          <a:cubicBezTo>
                            <a:pt x="1200927" y="-27235"/>
                            <a:pt x="1334291" y="12014"/>
                            <a:pt x="1521736" y="0"/>
                          </a:cubicBezTo>
                          <a:cubicBezTo>
                            <a:pt x="1709181" y="-12014"/>
                            <a:pt x="1903205" y="3333"/>
                            <a:pt x="2130430" y="0"/>
                          </a:cubicBezTo>
                          <a:cubicBezTo>
                            <a:pt x="2357655" y="-3333"/>
                            <a:pt x="2622644" y="67493"/>
                            <a:pt x="2766792" y="0"/>
                          </a:cubicBezTo>
                          <a:cubicBezTo>
                            <a:pt x="2807786" y="173151"/>
                            <a:pt x="2765289" y="316954"/>
                            <a:pt x="2766792" y="468383"/>
                          </a:cubicBezTo>
                          <a:cubicBezTo>
                            <a:pt x="2768295" y="619812"/>
                            <a:pt x="2733411" y="767206"/>
                            <a:pt x="2766792" y="975798"/>
                          </a:cubicBezTo>
                          <a:cubicBezTo>
                            <a:pt x="2548932" y="1013089"/>
                            <a:pt x="2405075" y="924626"/>
                            <a:pt x="2268769" y="975798"/>
                          </a:cubicBezTo>
                          <a:cubicBezTo>
                            <a:pt x="2132463" y="1026970"/>
                            <a:pt x="1996476" y="925770"/>
                            <a:pt x="1743079" y="975798"/>
                          </a:cubicBezTo>
                          <a:cubicBezTo>
                            <a:pt x="1489682" y="1025826"/>
                            <a:pt x="1460827" y="971705"/>
                            <a:pt x="1272724" y="975798"/>
                          </a:cubicBezTo>
                          <a:cubicBezTo>
                            <a:pt x="1084621" y="979891"/>
                            <a:pt x="826349" y="950884"/>
                            <a:pt x="664030" y="975798"/>
                          </a:cubicBezTo>
                          <a:cubicBezTo>
                            <a:pt x="501711" y="1000712"/>
                            <a:pt x="144711" y="944639"/>
                            <a:pt x="0" y="975798"/>
                          </a:cubicBezTo>
                          <a:cubicBezTo>
                            <a:pt x="-29629" y="753732"/>
                            <a:pt x="54187" y="664183"/>
                            <a:pt x="0" y="517173"/>
                          </a:cubicBezTo>
                          <a:cubicBezTo>
                            <a:pt x="-54187" y="370163"/>
                            <a:pt x="29623" y="184446"/>
                            <a:pt x="0" y="0"/>
                          </a:cubicBezTo>
                          <a:close/>
                        </a:path>
                        <a:path w="2766792" h="975798" stroke="0" extrusionOk="0">
                          <a:moveTo>
                            <a:pt x="0" y="0"/>
                          </a:moveTo>
                          <a:cubicBezTo>
                            <a:pt x="133821" y="-34273"/>
                            <a:pt x="383031" y="49457"/>
                            <a:pt x="525690" y="0"/>
                          </a:cubicBezTo>
                          <a:cubicBezTo>
                            <a:pt x="668349" y="-49457"/>
                            <a:pt x="823250" y="30868"/>
                            <a:pt x="1079049" y="0"/>
                          </a:cubicBezTo>
                          <a:cubicBezTo>
                            <a:pt x="1334848" y="-30868"/>
                            <a:pt x="1459742" y="3536"/>
                            <a:pt x="1604739" y="0"/>
                          </a:cubicBezTo>
                          <a:cubicBezTo>
                            <a:pt x="1749736" y="-3536"/>
                            <a:pt x="1995908" y="25115"/>
                            <a:pt x="2130430" y="0"/>
                          </a:cubicBezTo>
                          <a:cubicBezTo>
                            <a:pt x="2264952" y="-25115"/>
                            <a:pt x="2477894" y="61052"/>
                            <a:pt x="2766792" y="0"/>
                          </a:cubicBezTo>
                          <a:cubicBezTo>
                            <a:pt x="2785969" y="182239"/>
                            <a:pt x="2746096" y="318804"/>
                            <a:pt x="2766792" y="468383"/>
                          </a:cubicBezTo>
                          <a:cubicBezTo>
                            <a:pt x="2787488" y="617962"/>
                            <a:pt x="2746692" y="843310"/>
                            <a:pt x="2766792" y="975798"/>
                          </a:cubicBezTo>
                          <a:cubicBezTo>
                            <a:pt x="2603916" y="982305"/>
                            <a:pt x="2397328" y="965435"/>
                            <a:pt x="2268769" y="975798"/>
                          </a:cubicBezTo>
                          <a:cubicBezTo>
                            <a:pt x="2140210" y="986161"/>
                            <a:pt x="1968519" y="942493"/>
                            <a:pt x="1743079" y="975798"/>
                          </a:cubicBezTo>
                          <a:cubicBezTo>
                            <a:pt x="1517639" y="1009103"/>
                            <a:pt x="1358707" y="953009"/>
                            <a:pt x="1162053" y="975798"/>
                          </a:cubicBezTo>
                          <a:cubicBezTo>
                            <a:pt x="965399" y="998587"/>
                            <a:pt x="698417" y="906011"/>
                            <a:pt x="553358" y="975798"/>
                          </a:cubicBezTo>
                          <a:cubicBezTo>
                            <a:pt x="408300" y="1045585"/>
                            <a:pt x="223447" y="919553"/>
                            <a:pt x="0" y="975798"/>
                          </a:cubicBezTo>
                          <a:cubicBezTo>
                            <a:pt x="-10597" y="817144"/>
                            <a:pt x="15092" y="713336"/>
                            <a:pt x="0" y="487899"/>
                          </a:cubicBezTo>
                          <a:cubicBezTo>
                            <a:pt x="-15092" y="262462"/>
                            <a:pt x="15436" y="145860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>
              <a:glow rad="101600">
                <a:schemeClr val="accent3">
                  <a:satMod val="175000"/>
                  <a:alpha val="40000"/>
                </a:schemeClr>
              </a:glow>
            </a:effectLst>
          </p:spPr>
          <p:txBody>
            <a:bodyPr anchor="ctr"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Font typeface="Arial" panose="020B0604020202020204" pitchFamily="34" charset="0"/>
                <a:buNone/>
                <a:defRPr sz="1400" kern="1200" spc="1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dirty="0">
                  <a:solidFill>
                    <a:schemeClr val="bg1"/>
                  </a:solidFill>
                  <a:latin typeface="Outfit SemiBold" pitchFamily="2" charset="0"/>
                </a:rPr>
                <a:t>You pay 25% of the cost for covered brand-name and generic medication</a:t>
              </a:r>
            </a:p>
          </p:txBody>
        </p:sp>
        <p:sp>
          <p:nvSpPr>
            <p:cNvPr id="40" name="Arrow: Notched Right 39">
              <a:extLst>
                <a:ext uri="{FF2B5EF4-FFF2-40B4-BE49-F238E27FC236}">
                  <a16:creationId xmlns:a16="http://schemas.microsoft.com/office/drawing/2014/main" id="{37ABC7D1-469A-D266-4CAF-A1A982027E65}"/>
                </a:ext>
              </a:extLst>
            </p:cNvPr>
            <p:cNvSpPr/>
            <p:nvPr/>
          </p:nvSpPr>
          <p:spPr>
            <a:xfrm>
              <a:off x="3480359" y="3662540"/>
              <a:ext cx="2704196" cy="808680"/>
            </a:xfrm>
            <a:prstGeom prst="notchedRightArrow">
              <a:avLst/>
            </a:prstGeom>
            <a:solidFill>
              <a:srgbClr val="53945C"/>
            </a:solidFill>
            <a:ln w="19050">
              <a:solidFill>
                <a:schemeClr val="accent2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2007266"/>
                        <a:gd name="connsiteY0" fmla="*/ 0 h 331656"/>
                        <a:gd name="connsiteX1" fmla="*/ 632227 w 2007266"/>
                        <a:gd name="connsiteY1" fmla="*/ 0 h 331656"/>
                        <a:gd name="connsiteX2" fmla="*/ 1282868 w 2007266"/>
                        <a:gd name="connsiteY2" fmla="*/ 0 h 331656"/>
                        <a:gd name="connsiteX3" fmla="*/ 1841438 w 2007266"/>
                        <a:gd name="connsiteY3" fmla="*/ 0 h 331656"/>
                        <a:gd name="connsiteX4" fmla="*/ 2007266 w 2007266"/>
                        <a:gd name="connsiteY4" fmla="*/ 165828 h 331656"/>
                        <a:gd name="connsiteX5" fmla="*/ 1841438 w 2007266"/>
                        <a:gd name="connsiteY5" fmla="*/ 331656 h 331656"/>
                        <a:gd name="connsiteX6" fmla="*/ 1209211 w 2007266"/>
                        <a:gd name="connsiteY6" fmla="*/ 331656 h 331656"/>
                        <a:gd name="connsiteX7" fmla="*/ 632227 w 2007266"/>
                        <a:gd name="connsiteY7" fmla="*/ 331656 h 331656"/>
                        <a:gd name="connsiteX8" fmla="*/ 0 w 2007266"/>
                        <a:gd name="connsiteY8" fmla="*/ 331656 h 331656"/>
                        <a:gd name="connsiteX9" fmla="*/ 0 w 2007266"/>
                        <a:gd name="connsiteY9" fmla="*/ 0 h 33165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2007266" h="331656" fill="none" extrusionOk="0">
                          <a:moveTo>
                            <a:pt x="0" y="0"/>
                          </a:moveTo>
                          <a:cubicBezTo>
                            <a:pt x="127995" y="-16219"/>
                            <a:pt x="492557" y="23019"/>
                            <a:pt x="632227" y="0"/>
                          </a:cubicBezTo>
                          <a:cubicBezTo>
                            <a:pt x="771897" y="-23019"/>
                            <a:pt x="958235" y="24895"/>
                            <a:pt x="1282868" y="0"/>
                          </a:cubicBezTo>
                          <a:cubicBezTo>
                            <a:pt x="1607501" y="-24895"/>
                            <a:pt x="1702556" y="16390"/>
                            <a:pt x="1841438" y="0"/>
                          </a:cubicBezTo>
                          <a:cubicBezTo>
                            <a:pt x="1902333" y="73080"/>
                            <a:pt x="1960005" y="129308"/>
                            <a:pt x="2007266" y="165828"/>
                          </a:cubicBezTo>
                          <a:cubicBezTo>
                            <a:pt x="1937954" y="247284"/>
                            <a:pt x="1893750" y="274052"/>
                            <a:pt x="1841438" y="331656"/>
                          </a:cubicBezTo>
                          <a:cubicBezTo>
                            <a:pt x="1545093" y="316943"/>
                            <a:pt x="1496665" y="342443"/>
                            <a:pt x="1209211" y="331656"/>
                          </a:cubicBezTo>
                          <a:cubicBezTo>
                            <a:pt x="921757" y="320869"/>
                            <a:pt x="911007" y="335101"/>
                            <a:pt x="632227" y="331656"/>
                          </a:cubicBezTo>
                          <a:cubicBezTo>
                            <a:pt x="353447" y="328211"/>
                            <a:pt x="238627" y="361338"/>
                            <a:pt x="0" y="331656"/>
                          </a:cubicBezTo>
                          <a:cubicBezTo>
                            <a:pt x="-8316" y="197745"/>
                            <a:pt x="2174" y="98545"/>
                            <a:pt x="0" y="0"/>
                          </a:cubicBezTo>
                          <a:close/>
                        </a:path>
                        <a:path w="2007266" h="331656" stroke="0" extrusionOk="0">
                          <a:moveTo>
                            <a:pt x="0" y="0"/>
                          </a:moveTo>
                          <a:cubicBezTo>
                            <a:pt x="204231" y="-10135"/>
                            <a:pt x="342887" y="-3445"/>
                            <a:pt x="595398" y="0"/>
                          </a:cubicBezTo>
                          <a:cubicBezTo>
                            <a:pt x="847909" y="3445"/>
                            <a:pt x="945454" y="20839"/>
                            <a:pt x="1153968" y="0"/>
                          </a:cubicBezTo>
                          <a:cubicBezTo>
                            <a:pt x="1362482" y="-20839"/>
                            <a:pt x="1691221" y="-7054"/>
                            <a:pt x="1841438" y="0"/>
                          </a:cubicBezTo>
                          <a:cubicBezTo>
                            <a:pt x="1870136" y="39445"/>
                            <a:pt x="1931177" y="90886"/>
                            <a:pt x="2007266" y="165828"/>
                          </a:cubicBezTo>
                          <a:cubicBezTo>
                            <a:pt x="1936685" y="237948"/>
                            <a:pt x="1891947" y="283899"/>
                            <a:pt x="1841438" y="331656"/>
                          </a:cubicBezTo>
                          <a:cubicBezTo>
                            <a:pt x="1696453" y="321521"/>
                            <a:pt x="1347264" y="302622"/>
                            <a:pt x="1190797" y="331656"/>
                          </a:cubicBezTo>
                          <a:cubicBezTo>
                            <a:pt x="1034330" y="360690"/>
                            <a:pt x="729601" y="303298"/>
                            <a:pt x="540155" y="331656"/>
                          </a:cubicBezTo>
                          <a:cubicBezTo>
                            <a:pt x="350709" y="360014"/>
                            <a:pt x="152508" y="337761"/>
                            <a:pt x="0" y="331656"/>
                          </a:cubicBezTo>
                          <a:cubicBezTo>
                            <a:pt x="-8063" y="234233"/>
                            <a:pt x="16142" y="11256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Outfit SemiBold" pitchFamily="2" charset="0"/>
                </a:rPr>
                <a:t>Donut Hole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B0BC9995-AF40-00E9-F4AE-598082F66CA1}"/>
              </a:ext>
            </a:extLst>
          </p:cNvPr>
          <p:cNvGrpSpPr/>
          <p:nvPr/>
        </p:nvGrpSpPr>
        <p:grpSpPr>
          <a:xfrm>
            <a:off x="3487881" y="4513967"/>
            <a:ext cx="6250107" cy="1072989"/>
            <a:chOff x="3487881" y="4513967"/>
            <a:chExt cx="6250107" cy="1072989"/>
          </a:xfrm>
        </p:grpSpPr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D3874872-75F1-C0EA-0EAB-98D395C62B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3821360" y="4513967"/>
              <a:ext cx="2889754" cy="1072989"/>
            </a:xfrm>
            <a:prstGeom prst="rect">
              <a:avLst/>
            </a:prstGeom>
          </p:spPr>
        </p:pic>
        <p:sp>
          <p:nvSpPr>
            <p:cNvPr id="36" name="Content Placeholder 16">
              <a:extLst>
                <a:ext uri="{FF2B5EF4-FFF2-40B4-BE49-F238E27FC236}">
                  <a16:creationId xmlns:a16="http://schemas.microsoft.com/office/drawing/2014/main" id="{149078A2-43FD-6615-12E7-E96DB8F3A4C0}"/>
                </a:ext>
              </a:extLst>
            </p:cNvPr>
            <p:cNvSpPr txBox="1">
              <a:spLocks/>
            </p:cNvSpPr>
            <p:nvPr/>
          </p:nvSpPr>
          <p:spPr>
            <a:xfrm>
              <a:off x="6971196" y="4566700"/>
              <a:ext cx="2766792" cy="972606"/>
            </a:xfrm>
            <a:prstGeom prst="rect">
              <a:avLst/>
            </a:prstGeom>
            <a:solidFill>
              <a:srgbClr val="53945C"/>
            </a:solidFill>
            <a:ln w="19050">
              <a:solidFill>
                <a:schemeClr val="accent2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2766792"/>
                        <a:gd name="connsiteY0" fmla="*/ 0 h 972606"/>
                        <a:gd name="connsiteX1" fmla="*/ 608694 w 2766792"/>
                        <a:gd name="connsiteY1" fmla="*/ 0 h 972606"/>
                        <a:gd name="connsiteX2" fmla="*/ 1189721 w 2766792"/>
                        <a:gd name="connsiteY2" fmla="*/ 0 h 972606"/>
                        <a:gd name="connsiteX3" fmla="*/ 1770747 w 2766792"/>
                        <a:gd name="connsiteY3" fmla="*/ 0 h 972606"/>
                        <a:gd name="connsiteX4" fmla="*/ 2241102 w 2766792"/>
                        <a:gd name="connsiteY4" fmla="*/ 0 h 972606"/>
                        <a:gd name="connsiteX5" fmla="*/ 2766792 w 2766792"/>
                        <a:gd name="connsiteY5" fmla="*/ 0 h 972606"/>
                        <a:gd name="connsiteX6" fmla="*/ 2766792 w 2766792"/>
                        <a:gd name="connsiteY6" fmla="*/ 496029 h 972606"/>
                        <a:gd name="connsiteX7" fmla="*/ 2766792 w 2766792"/>
                        <a:gd name="connsiteY7" fmla="*/ 972606 h 972606"/>
                        <a:gd name="connsiteX8" fmla="*/ 2213434 w 2766792"/>
                        <a:gd name="connsiteY8" fmla="*/ 972606 h 972606"/>
                        <a:gd name="connsiteX9" fmla="*/ 1743079 w 2766792"/>
                        <a:gd name="connsiteY9" fmla="*/ 972606 h 972606"/>
                        <a:gd name="connsiteX10" fmla="*/ 1272724 w 2766792"/>
                        <a:gd name="connsiteY10" fmla="*/ 972606 h 972606"/>
                        <a:gd name="connsiteX11" fmla="*/ 691698 w 2766792"/>
                        <a:gd name="connsiteY11" fmla="*/ 972606 h 972606"/>
                        <a:gd name="connsiteX12" fmla="*/ 0 w 2766792"/>
                        <a:gd name="connsiteY12" fmla="*/ 972606 h 972606"/>
                        <a:gd name="connsiteX13" fmla="*/ 0 w 2766792"/>
                        <a:gd name="connsiteY13" fmla="*/ 466851 h 972606"/>
                        <a:gd name="connsiteX14" fmla="*/ 0 w 2766792"/>
                        <a:gd name="connsiteY14" fmla="*/ 0 h 9726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2766792" h="972606" fill="none" extrusionOk="0">
                          <a:moveTo>
                            <a:pt x="0" y="0"/>
                          </a:moveTo>
                          <a:cubicBezTo>
                            <a:pt x="143263" y="-47175"/>
                            <a:pt x="304914" y="27260"/>
                            <a:pt x="608694" y="0"/>
                          </a:cubicBezTo>
                          <a:cubicBezTo>
                            <a:pt x="912474" y="-27260"/>
                            <a:pt x="992729" y="66420"/>
                            <a:pt x="1189721" y="0"/>
                          </a:cubicBezTo>
                          <a:cubicBezTo>
                            <a:pt x="1386713" y="-66420"/>
                            <a:pt x="1499790" y="22603"/>
                            <a:pt x="1770747" y="0"/>
                          </a:cubicBezTo>
                          <a:cubicBezTo>
                            <a:pt x="2041704" y="-22603"/>
                            <a:pt x="2074190" y="720"/>
                            <a:pt x="2241102" y="0"/>
                          </a:cubicBezTo>
                          <a:cubicBezTo>
                            <a:pt x="2408014" y="-720"/>
                            <a:pt x="2608802" y="8652"/>
                            <a:pt x="2766792" y="0"/>
                          </a:cubicBezTo>
                          <a:cubicBezTo>
                            <a:pt x="2784499" y="170083"/>
                            <a:pt x="2710040" y="261131"/>
                            <a:pt x="2766792" y="496029"/>
                          </a:cubicBezTo>
                          <a:cubicBezTo>
                            <a:pt x="2823544" y="730927"/>
                            <a:pt x="2718436" y="832709"/>
                            <a:pt x="2766792" y="972606"/>
                          </a:cubicBezTo>
                          <a:cubicBezTo>
                            <a:pt x="2592817" y="979018"/>
                            <a:pt x="2366017" y="914683"/>
                            <a:pt x="2213434" y="972606"/>
                          </a:cubicBezTo>
                          <a:cubicBezTo>
                            <a:pt x="2060851" y="1030529"/>
                            <a:pt x="1884558" y="944974"/>
                            <a:pt x="1743079" y="972606"/>
                          </a:cubicBezTo>
                          <a:cubicBezTo>
                            <a:pt x="1601601" y="1000238"/>
                            <a:pt x="1482358" y="921686"/>
                            <a:pt x="1272724" y="972606"/>
                          </a:cubicBezTo>
                          <a:cubicBezTo>
                            <a:pt x="1063091" y="1023526"/>
                            <a:pt x="937546" y="969559"/>
                            <a:pt x="691698" y="972606"/>
                          </a:cubicBezTo>
                          <a:cubicBezTo>
                            <a:pt x="445850" y="975653"/>
                            <a:pt x="344996" y="913426"/>
                            <a:pt x="0" y="972606"/>
                          </a:cubicBezTo>
                          <a:cubicBezTo>
                            <a:pt x="-22474" y="831257"/>
                            <a:pt x="29949" y="594613"/>
                            <a:pt x="0" y="466851"/>
                          </a:cubicBezTo>
                          <a:cubicBezTo>
                            <a:pt x="-29949" y="339089"/>
                            <a:pt x="9075" y="130407"/>
                            <a:pt x="0" y="0"/>
                          </a:cubicBezTo>
                          <a:close/>
                        </a:path>
                        <a:path w="2766792" h="972606" stroke="0" extrusionOk="0">
                          <a:moveTo>
                            <a:pt x="0" y="0"/>
                          </a:moveTo>
                          <a:cubicBezTo>
                            <a:pt x="225795" y="-43976"/>
                            <a:pt x="367069" y="48137"/>
                            <a:pt x="525690" y="0"/>
                          </a:cubicBezTo>
                          <a:cubicBezTo>
                            <a:pt x="684311" y="-48137"/>
                            <a:pt x="882988" y="4903"/>
                            <a:pt x="996045" y="0"/>
                          </a:cubicBezTo>
                          <a:cubicBezTo>
                            <a:pt x="1109102" y="-4903"/>
                            <a:pt x="1385478" y="54853"/>
                            <a:pt x="1604739" y="0"/>
                          </a:cubicBezTo>
                          <a:cubicBezTo>
                            <a:pt x="1824000" y="-54853"/>
                            <a:pt x="1931931" y="28800"/>
                            <a:pt x="2130430" y="0"/>
                          </a:cubicBezTo>
                          <a:cubicBezTo>
                            <a:pt x="2328929" y="-28800"/>
                            <a:pt x="2459771" y="23808"/>
                            <a:pt x="2766792" y="0"/>
                          </a:cubicBezTo>
                          <a:cubicBezTo>
                            <a:pt x="2804764" y="247189"/>
                            <a:pt x="2707792" y="325513"/>
                            <a:pt x="2766792" y="505755"/>
                          </a:cubicBezTo>
                          <a:cubicBezTo>
                            <a:pt x="2825792" y="685997"/>
                            <a:pt x="2718340" y="774493"/>
                            <a:pt x="2766792" y="972606"/>
                          </a:cubicBezTo>
                          <a:cubicBezTo>
                            <a:pt x="2547798" y="1002505"/>
                            <a:pt x="2407556" y="965474"/>
                            <a:pt x="2213434" y="972606"/>
                          </a:cubicBezTo>
                          <a:cubicBezTo>
                            <a:pt x="2019312" y="979738"/>
                            <a:pt x="1916903" y="969483"/>
                            <a:pt x="1743079" y="972606"/>
                          </a:cubicBezTo>
                          <a:cubicBezTo>
                            <a:pt x="1569255" y="975729"/>
                            <a:pt x="1382620" y="969874"/>
                            <a:pt x="1189721" y="972606"/>
                          </a:cubicBezTo>
                          <a:cubicBezTo>
                            <a:pt x="996822" y="975338"/>
                            <a:pt x="831624" y="919195"/>
                            <a:pt x="636362" y="972606"/>
                          </a:cubicBezTo>
                          <a:cubicBezTo>
                            <a:pt x="441100" y="1026017"/>
                            <a:pt x="183733" y="911121"/>
                            <a:pt x="0" y="972606"/>
                          </a:cubicBezTo>
                          <a:cubicBezTo>
                            <a:pt x="-37412" y="721073"/>
                            <a:pt x="25271" y="624645"/>
                            <a:pt x="0" y="466851"/>
                          </a:cubicBezTo>
                          <a:cubicBezTo>
                            <a:pt x="-25271" y="309058"/>
                            <a:pt x="45837" y="194885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>
              <a:glow rad="101600">
                <a:schemeClr val="accent3">
                  <a:satMod val="175000"/>
                  <a:alpha val="40000"/>
                </a:schemeClr>
              </a:glow>
            </a:effectLst>
          </p:spPr>
          <p:txBody>
            <a:bodyPr anchor="ctr"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Font typeface="Arial" panose="020B0604020202020204" pitchFamily="34" charset="0"/>
                <a:buNone/>
                <a:defRPr sz="1400" kern="1200" spc="1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dirty="0">
                  <a:solidFill>
                    <a:schemeClr val="bg1"/>
                  </a:solidFill>
                  <a:latin typeface="Outfit SemiBold" pitchFamily="2" charset="0"/>
                </a:rPr>
                <a:t>You pay the greater of 5% of the medication cost</a:t>
              </a:r>
            </a:p>
          </p:txBody>
        </p:sp>
        <p:sp>
          <p:nvSpPr>
            <p:cNvPr id="58" name="Arrow: Notched Right 57">
              <a:extLst>
                <a:ext uri="{FF2B5EF4-FFF2-40B4-BE49-F238E27FC236}">
                  <a16:creationId xmlns:a16="http://schemas.microsoft.com/office/drawing/2014/main" id="{2CC312C9-D022-1D58-F402-E6E14B521FD9}"/>
                </a:ext>
              </a:extLst>
            </p:cNvPr>
            <p:cNvSpPr/>
            <p:nvPr/>
          </p:nvSpPr>
          <p:spPr>
            <a:xfrm>
              <a:off x="3487881" y="4652019"/>
              <a:ext cx="2704196" cy="808680"/>
            </a:xfrm>
            <a:prstGeom prst="notchedRightArrow">
              <a:avLst/>
            </a:prstGeom>
            <a:solidFill>
              <a:srgbClr val="53945C"/>
            </a:solidFill>
            <a:ln w="19050">
              <a:solidFill>
                <a:schemeClr val="accent2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2007266"/>
                        <a:gd name="connsiteY0" fmla="*/ 0 h 331656"/>
                        <a:gd name="connsiteX1" fmla="*/ 632227 w 2007266"/>
                        <a:gd name="connsiteY1" fmla="*/ 0 h 331656"/>
                        <a:gd name="connsiteX2" fmla="*/ 1282868 w 2007266"/>
                        <a:gd name="connsiteY2" fmla="*/ 0 h 331656"/>
                        <a:gd name="connsiteX3" fmla="*/ 1841438 w 2007266"/>
                        <a:gd name="connsiteY3" fmla="*/ 0 h 331656"/>
                        <a:gd name="connsiteX4" fmla="*/ 2007266 w 2007266"/>
                        <a:gd name="connsiteY4" fmla="*/ 165828 h 331656"/>
                        <a:gd name="connsiteX5" fmla="*/ 1841438 w 2007266"/>
                        <a:gd name="connsiteY5" fmla="*/ 331656 h 331656"/>
                        <a:gd name="connsiteX6" fmla="*/ 1209211 w 2007266"/>
                        <a:gd name="connsiteY6" fmla="*/ 331656 h 331656"/>
                        <a:gd name="connsiteX7" fmla="*/ 632227 w 2007266"/>
                        <a:gd name="connsiteY7" fmla="*/ 331656 h 331656"/>
                        <a:gd name="connsiteX8" fmla="*/ 0 w 2007266"/>
                        <a:gd name="connsiteY8" fmla="*/ 331656 h 331656"/>
                        <a:gd name="connsiteX9" fmla="*/ 0 w 2007266"/>
                        <a:gd name="connsiteY9" fmla="*/ 0 h 33165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2007266" h="331656" fill="none" extrusionOk="0">
                          <a:moveTo>
                            <a:pt x="0" y="0"/>
                          </a:moveTo>
                          <a:cubicBezTo>
                            <a:pt x="127995" y="-16219"/>
                            <a:pt x="492557" y="23019"/>
                            <a:pt x="632227" y="0"/>
                          </a:cubicBezTo>
                          <a:cubicBezTo>
                            <a:pt x="771897" y="-23019"/>
                            <a:pt x="958235" y="24895"/>
                            <a:pt x="1282868" y="0"/>
                          </a:cubicBezTo>
                          <a:cubicBezTo>
                            <a:pt x="1607501" y="-24895"/>
                            <a:pt x="1702556" y="16390"/>
                            <a:pt x="1841438" y="0"/>
                          </a:cubicBezTo>
                          <a:cubicBezTo>
                            <a:pt x="1902333" y="73080"/>
                            <a:pt x="1960005" y="129308"/>
                            <a:pt x="2007266" y="165828"/>
                          </a:cubicBezTo>
                          <a:cubicBezTo>
                            <a:pt x="1937954" y="247284"/>
                            <a:pt x="1893750" y="274052"/>
                            <a:pt x="1841438" y="331656"/>
                          </a:cubicBezTo>
                          <a:cubicBezTo>
                            <a:pt x="1545093" y="316943"/>
                            <a:pt x="1496665" y="342443"/>
                            <a:pt x="1209211" y="331656"/>
                          </a:cubicBezTo>
                          <a:cubicBezTo>
                            <a:pt x="921757" y="320869"/>
                            <a:pt x="911007" y="335101"/>
                            <a:pt x="632227" y="331656"/>
                          </a:cubicBezTo>
                          <a:cubicBezTo>
                            <a:pt x="353447" y="328211"/>
                            <a:pt x="238627" y="361338"/>
                            <a:pt x="0" y="331656"/>
                          </a:cubicBezTo>
                          <a:cubicBezTo>
                            <a:pt x="-8316" y="197745"/>
                            <a:pt x="2174" y="98545"/>
                            <a:pt x="0" y="0"/>
                          </a:cubicBezTo>
                          <a:close/>
                        </a:path>
                        <a:path w="2007266" h="331656" stroke="0" extrusionOk="0">
                          <a:moveTo>
                            <a:pt x="0" y="0"/>
                          </a:moveTo>
                          <a:cubicBezTo>
                            <a:pt x="204231" y="-10135"/>
                            <a:pt x="342887" y="-3445"/>
                            <a:pt x="595398" y="0"/>
                          </a:cubicBezTo>
                          <a:cubicBezTo>
                            <a:pt x="847909" y="3445"/>
                            <a:pt x="945454" y="20839"/>
                            <a:pt x="1153968" y="0"/>
                          </a:cubicBezTo>
                          <a:cubicBezTo>
                            <a:pt x="1362482" y="-20839"/>
                            <a:pt x="1691221" y="-7054"/>
                            <a:pt x="1841438" y="0"/>
                          </a:cubicBezTo>
                          <a:cubicBezTo>
                            <a:pt x="1870136" y="39445"/>
                            <a:pt x="1931177" y="90886"/>
                            <a:pt x="2007266" y="165828"/>
                          </a:cubicBezTo>
                          <a:cubicBezTo>
                            <a:pt x="1936685" y="237948"/>
                            <a:pt x="1891947" y="283899"/>
                            <a:pt x="1841438" y="331656"/>
                          </a:cubicBezTo>
                          <a:cubicBezTo>
                            <a:pt x="1696453" y="321521"/>
                            <a:pt x="1347264" y="302622"/>
                            <a:pt x="1190797" y="331656"/>
                          </a:cubicBezTo>
                          <a:cubicBezTo>
                            <a:pt x="1034330" y="360690"/>
                            <a:pt x="729601" y="303298"/>
                            <a:pt x="540155" y="331656"/>
                          </a:cubicBezTo>
                          <a:cubicBezTo>
                            <a:pt x="350709" y="360014"/>
                            <a:pt x="152508" y="337761"/>
                            <a:pt x="0" y="331656"/>
                          </a:cubicBezTo>
                          <a:cubicBezTo>
                            <a:pt x="-8063" y="234233"/>
                            <a:pt x="16142" y="11256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Outfit SemiBold" pitchFamily="2" charset="0"/>
                </a:rPr>
                <a:t>Catastrophic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57248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2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8696B"/>
      </a:accent1>
      <a:accent2>
        <a:srgbClr val="95B8BF"/>
      </a:accent2>
      <a:accent3>
        <a:srgbClr val="BFD4D9"/>
      </a:accent3>
      <a:accent4>
        <a:srgbClr val="5B4839"/>
      </a:accent4>
      <a:accent5>
        <a:srgbClr val="C3A398"/>
      </a:accent5>
      <a:accent6>
        <a:srgbClr val="CA553E"/>
      </a:accent6>
      <a:hlink>
        <a:srgbClr val="0563C1"/>
      </a:hlink>
      <a:folHlink>
        <a:srgbClr val="954F72"/>
      </a:folHlink>
    </a:clrScheme>
    <a:fontScheme name="Custom 30">
      <a:majorFont>
        <a:latin typeface="Tisa Offc Serif Pro"/>
        <a:ea typeface=""/>
        <a:cs typeface=""/>
      </a:majorFont>
      <a:minorFont>
        <a:latin typeface="Univer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accent5">
              <a:lumMod val="20000"/>
              <a:lumOff val="80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odern Conference PPT_TM78544816_Win32_JC_v2.potx" id="{35CB27CA-E61E-4531-88B2-D5572B8A3A01}" vid="{854ED03E-8373-4C81-B2CB-0118884FF57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E40AE72CBEF404A980E9B1CE1637C7D" ma:contentTypeVersion="14" ma:contentTypeDescription="Create a new document." ma:contentTypeScope="" ma:versionID="4e3a6ad002698f95f3462b5cce5ed27e">
  <xsd:schema xmlns:xsd="http://www.w3.org/2001/XMLSchema" xmlns:xs="http://www.w3.org/2001/XMLSchema" xmlns:p="http://schemas.microsoft.com/office/2006/metadata/properties" xmlns:ns3="c73d3a7e-c39e-4eab-bf08-3cbb4fa49b03" xmlns:ns4="307ab373-4b57-4959-a994-8c2dca280874" targetNamespace="http://schemas.microsoft.com/office/2006/metadata/properties" ma:root="true" ma:fieldsID="ac704e12debcf13c0913fa07e7456e3b" ns3:_="" ns4:_="">
    <xsd:import namespace="c73d3a7e-c39e-4eab-bf08-3cbb4fa49b03"/>
    <xsd:import namespace="307ab373-4b57-4959-a994-8c2dca280874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DateTaken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LengthInSeconds" minOccurs="0"/>
                <xsd:element ref="ns4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3d3a7e-c39e-4eab-bf08-3cbb4fa49b0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7ab373-4b57-4959-a994-8c2dca28087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1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307ab373-4b57-4959-a994-8c2dca280874" xsi:nil="true"/>
    <_activity xmlns="307ab373-4b57-4959-a994-8c2dca280874" xsi:nil="true"/>
  </documentManagement>
</p:properties>
</file>

<file path=customXml/itemProps1.xml><?xml version="1.0" encoding="utf-8"?>
<ds:datastoreItem xmlns:ds="http://schemas.openxmlformats.org/officeDocument/2006/customXml" ds:itemID="{9B52E3E8-16AC-4DEC-BD91-7787EF0BC3A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73d3a7e-c39e-4eab-bf08-3cbb4fa49b03"/>
    <ds:schemaRef ds:uri="307ab373-4b57-4959-a994-8c2dca28087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AC34B31-7353-4357-814E-0E5916A110F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59B3369-3F0F-499C-9EE7-8EC46B6E8A79}">
  <ds:schemaRefs>
    <ds:schemaRef ds:uri="http://www.w3.org/XML/1998/namespace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307ab373-4b57-4959-a994-8c2dca280874"/>
    <ds:schemaRef ds:uri="c73d3a7e-c39e-4eab-bf08-3cbb4fa49b03"/>
    <ds:schemaRef ds:uri="http://purl.org/dc/terms/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Modern conference presentation</Template>
  <TotalTime>3756</TotalTime>
  <Words>884</Words>
  <Application>Microsoft Office PowerPoint</Application>
  <PresentationFormat>Widescreen</PresentationFormat>
  <Paragraphs>188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Arial</vt:lpstr>
      <vt:lpstr>Calibri</vt:lpstr>
      <vt:lpstr>Outfit ExtraBold</vt:lpstr>
      <vt:lpstr>Outfit Medium</vt:lpstr>
      <vt:lpstr>Outfit SemiBold</vt:lpstr>
      <vt:lpstr>Tisa Offc Serif Pro</vt:lpstr>
      <vt:lpstr>Univers Light</vt:lpstr>
      <vt:lpstr>Univers LT Std 45 Light</vt:lpstr>
      <vt:lpstr>Office Theme</vt:lpstr>
      <vt:lpstr>PowerPoint Presentation</vt:lpstr>
      <vt:lpstr>PowerPoint Presentation</vt:lpstr>
      <vt:lpstr>Today’s  Agenda  </vt:lpstr>
      <vt:lpstr>You’re Turning 65 or Considering Retirement…   </vt:lpstr>
      <vt:lpstr>Options for Coverage</vt:lpstr>
      <vt:lpstr>PowerPoint Presentation</vt:lpstr>
      <vt:lpstr>Medicare Supplement (Medigap)</vt:lpstr>
      <vt:lpstr>Part D (Prescription Drug Plan)</vt:lpstr>
      <vt:lpstr>2023 Prescription Drug Stages</vt:lpstr>
      <vt:lpstr>Medicare Advantage (Part C)</vt:lpstr>
      <vt:lpstr>PowerPoint Presentation</vt:lpstr>
      <vt:lpstr>Estimated Costs at Age 65</vt:lpstr>
      <vt:lpstr>PowerPoint Presentation</vt:lpstr>
      <vt:lpstr>PowerPoint Presentation</vt:lpstr>
      <vt:lpstr>IRMAA Income Related Monthly Adjusted Amount</vt:lpstr>
      <vt:lpstr>Life Changing Event Form</vt:lpstr>
      <vt:lpstr>How Do You Apply for Medicare?</vt:lpstr>
      <vt:lpstr>Enrollment Periods</vt:lpstr>
      <vt:lpstr>PowerPoint Presentation</vt:lpstr>
      <vt:lpstr>ShopYourPlan.com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ShopYourPlan.com</dc:title>
  <dc:creator>Debbie Stamnes</dc:creator>
  <cp:lastModifiedBy>Debbie Stamnes</cp:lastModifiedBy>
  <cp:revision>209</cp:revision>
  <cp:lastPrinted>2023-05-22T15:46:03Z</cp:lastPrinted>
  <dcterms:created xsi:type="dcterms:W3CDTF">2023-04-21T14:34:24Z</dcterms:created>
  <dcterms:modified xsi:type="dcterms:W3CDTF">2023-08-22T20:15:59Z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0x0101006E40AE72CBEF404A980E9B1CE1637C7D</vt:lpwstr>
  </property>
  <property fmtid="{D5CDD505-2E9C-101B-9397-08002B2CF9AE}" pid="3" name="MediaServiceImageTags">
    <vt:lpwstr/>
  </property>
</Properties>
</file>